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1"/>
  </p:notesMasterIdLst>
  <p:sldIdLst>
    <p:sldId id="256" r:id="rId2"/>
    <p:sldId id="258" r:id="rId3"/>
    <p:sldId id="257" r:id="rId4"/>
    <p:sldId id="261" r:id="rId5"/>
    <p:sldId id="260" r:id="rId6"/>
    <p:sldId id="263" r:id="rId7"/>
    <p:sldId id="265" r:id="rId8"/>
    <p:sldId id="264" r:id="rId9"/>
    <p:sldId id="259" r:id="rId10"/>
    <p:sldId id="266" r:id="rId11"/>
    <p:sldId id="267" r:id="rId12"/>
    <p:sldId id="268" r:id="rId13"/>
    <p:sldId id="269" r:id="rId14"/>
    <p:sldId id="270" r:id="rId15"/>
    <p:sldId id="262"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817A3D9-4325-11DA-0E8F-22C50778F25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46083" name="Rectangle 3">
            <a:extLst>
              <a:ext uri="{FF2B5EF4-FFF2-40B4-BE49-F238E27FC236}">
                <a16:creationId xmlns:a16="http://schemas.microsoft.com/office/drawing/2014/main" id="{1251DB8D-0B79-2767-48FE-1EF74CC5C69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46084" name="Rectangle 4">
            <a:extLst>
              <a:ext uri="{FF2B5EF4-FFF2-40B4-BE49-F238E27FC236}">
                <a16:creationId xmlns:a16="http://schemas.microsoft.com/office/drawing/2014/main" id="{B8544638-ECFA-AA34-C902-320E37938B8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a:extLst>
              <a:ext uri="{FF2B5EF4-FFF2-40B4-BE49-F238E27FC236}">
                <a16:creationId xmlns:a16="http://schemas.microsoft.com/office/drawing/2014/main" id="{4E252FE3-2392-7F2D-4C0C-78F375BDBAB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6086" name="Rectangle 6">
            <a:extLst>
              <a:ext uri="{FF2B5EF4-FFF2-40B4-BE49-F238E27FC236}">
                <a16:creationId xmlns:a16="http://schemas.microsoft.com/office/drawing/2014/main" id="{3239779F-001B-4287-3D14-B949251E5AF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46087" name="Rectangle 7">
            <a:extLst>
              <a:ext uri="{FF2B5EF4-FFF2-40B4-BE49-F238E27FC236}">
                <a16:creationId xmlns:a16="http://schemas.microsoft.com/office/drawing/2014/main" id="{63D9B846-E65D-3DE6-C48D-87E2069F02C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FEE25803-E4B7-474D-8250-F75FBEF71DB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A10A2D-55E3-FD62-207A-206990DB7682}"/>
              </a:ext>
            </a:extLst>
          </p:cNvPr>
          <p:cNvSpPr>
            <a:spLocks noGrp="1" noChangeArrowheads="1"/>
          </p:cNvSpPr>
          <p:nvPr>
            <p:ph type="sldNum" sz="quarter" idx="5"/>
          </p:nvPr>
        </p:nvSpPr>
        <p:spPr>
          <a:ln/>
        </p:spPr>
        <p:txBody>
          <a:bodyPr/>
          <a:lstStyle/>
          <a:p>
            <a:fld id="{DEEC08C3-363F-4CAF-9D15-C4B1EC2B190E}" type="slidenum">
              <a:rPr lang="en-GB" altLang="en-US"/>
              <a:pPr/>
              <a:t>1</a:t>
            </a:fld>
            <a:endParaRPr lang="en-GB" altLang="en-US"/>
          </a:p>
        </p:txBody>
      </p:sp>
      <p:sp>
        <p:nvSpPr>
          <p:cNvPr id="47106" name="Rectangle 2">
            <a:extLst>
              <a:ext uri="{FF2B5EF4-FFF2-40B4-BE49-F238E27FC236}">
                <a16:creationId xmlns:a16="http://schemas.microsoft.com/office/drawing/2014/main" id="{F8E562C7-7B1C-D7A2-E9E8-B7C2202905BA}"/>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610D8A67-DE60-1AD0-CC67-2333234B5CA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AC7479-7DB5-A7DE-F260-5ADC7C148343}"/>
              </a:ext>
            </a:extLst>
          </p:cNvPr>
          <p:cNvSpPr>
            <a:spLocks noGrp="1" noChangeArrowheads="1"/>
          </p:cNvSpPr>
          <p:nvPr>
            <p:ph type="sldNum" sz="quarter" idx="5"/>
          </p:nvPr>
        </p:nvSpPr>
        <p:spPr>
          <a:ln/>
        </p:spPr>
        <p:txBody>
          <a:bodyPr/>
          <a:lstStyle/>
          <a:p>
            <a:fld id="{9D4CBB9C-0B70-4D87-A679-F238117783AB}" type="slidenum">
              <a:rPr lang="en-GB" altLang="en-US"/>
              <a:pPr/>
              <a:t>10</a:t>
            </a:fld>
            <a:endParaRPr lang="en-GB" altLang="en-US"/>
          </a:p>
        </p:txBody>
      </p:sp>
      <p:sp>
        <p:nvSpPr>
          <p:cNvPr id="56322" name="Rectangle 2">
            <a:extLst>
              <a:ext uri="{FF2B5EF4-FFF2-40B4-BE49-F238E27FC236}">
                <a16:creationId xmlns:a16="http://schemas.microsoft.com/office/drawing/2014/main" id="{1BECD9F1-2695-FC28-04D7-536037CBDE6F}"/>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C3C95744-7D7C-BA1A-D399-E370B952D86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68433A-88A6-45A8-1030-81113E338E7F}"/>
              </a:ext>
            </a:extLst>
          </p:cNvPr>
          <p:cNvSpPr>
            <a:spLocks noGrp="1" noChangeArrowheads="1"/>
          </p:cNvSpPr>
          <p:nvPr>
            <p:ph type="sldNum" sz="quarter" idx="5"/>
          </p:nvPr>
        </p:nvSpPr>
        <p:spPr>
          <a:ln/>
        </p:spPr>
        <p:txBody>
          <a:bodyPr/>
          <a:lstStyle/>
          <a:p>
            <a:fld id="{062D2F3B-08CD-4B39-9F7B-33DC8CC33759}" type="slidenum">
              <a:rPr lang="en-GB" altLang="en-US"/>
              <a:pPr/>
              <a:t>11</a:t>
            </a:fld>
            <a:endParaRPr lang="en-GB" altLang="en-US"/>
          </a:p>
        </p:txBody>
      </p:sp>
      <p:sp>
        <p:nvSpPr>
          <p:cNvPr id="57346" name="Rectangle 2">
            <a:extLst>
              <a:ext uri="{FF2B5EF4-FFF2-40B4-BE49-F238E27FC236}">
                <a16:creationId xmlns:a16="http://schemas.microsoft.com/office/drawing/2014/main" id="{7650B239-B656-7515-EF0A-0DBEC8207457}"/>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BC1C8CC8-7271-567B-643B-9CEC70B0109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11294A0-6972-8A2E-F6BB-3D3076DCB877}"/>
              </a:ext>
            </a:extLst>
          </p:cNvPr>
          <p:cNvSpPr>
            <a:spLocks noGrp="1" noChangeArrowheads="1"/>
          </p:cNvSpPr>
          <p:nvPr>
            <p:ph type="sldNum" sz="quarter" idx="5"/>
          </p:nvPr>
        </p:nvSpPr>
        <p:spPr>
          <a:ln/>
        </p:spPr>
        <p:txBody>
          <a:bodyPr/>
          <a:lstStyle/>
          <a:p>
            <a:fld id="{08E428BB-A4C2-4A8F-9EAB-D835A5291070}" type="slidenum">
              <a:rPr lang="en-GB" altLang="en-US"/>
              <a:pPr/>
              <a:t>12</a:t>
            </a:fld>
            <a:endParaRPr lang="en-GB" altLang="en-US"/>
          </a:p>
        </p:txBody>
      </p:sp>
      <p:sp>
        <p:nvSpPr>
          <p:cNvPr id="58370" name="Rectangle 2">
            <a:extLst>
              <a:ext uri="{FF2B5EF4-FFF2-40B4-BE49-F238E27FC236}">
                <a16:creationId xmlns:a16="http://schemas.microsoft.com/office/drawing/2014/main" id="{8C39B348-5179-37E4-7470-B1963979DB3D}"/>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FACC0750-B320-24EC-4581-DB114429E13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E5C0B0-3492-FFB8-0AEE-F7E4C0C38196}"/>
              </a:ext>
            </a:extLst>
          </p:cNvPr>
          <p:cNvSpPr>
            <a:spLocks noGrp="1" noChangeArrowheads="1"/>
          </p:cNvSpPr>
          <p:nvPr>
            <p:ph type="sldNum" sz="quarter" idx="5"/>
          </p:nvPr>
        </p:nvSpPr>
        <p:spPr>
          <a:ln/>
        </p:spPr>
        <p:txBody>
          <a:bodyPr/>
          <a:lstStyle/>
          <a:p>
            <a:fld id="{B451B0E9-98E1-43DE-9B4E-4219A370B4AF}" type="slidenum">
              <a:rPr lang="en-GB" altLang="en-US"/>
              <a:pPr/>
              <a:t>13</a:t>
            </a:fld>
            <a:endParaRPr lang="en-GB" altLang="en-US"/>
          </a:p>
        </p:txBody>
      </p:sp>
      <p:sp>
        <p:nvSpPr>
          <p:cNvPr id="59394" name="Rectangle 2">
            <a:extLst>
              <a:ext uri="{FF2B5EF4-FFF2-40B4-BE49-F238E27FC236}">
                <a16:creationId xmlns:a16="http://schemas.microsoft.com/office/drawing/2014/main" id="{542C9E86-EF7C-ED31-04D7-01895A82A52F}"/>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DD1F2452-43D0-0679-1EF2-B21C675F01F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168FC4-F335-7709-64FC-79A1F682FE9C}"/>
              </a:ext>
            </a:extLst>
          </p:cNvPr>
          <p:cNvSpPr>
            <a:spLocks noGrp="1" noChangeArrowheads="1"/>
          </p:cNvSpPr>
          <p:nvPr>
            <p:ph type="sldNum" sz="quarter" idx="5"/>
          </p:nvPr>
        </p:nvSpPr>
        <p:spPr>
          <a:ln/>
        </p:spPr>
        <p:txBody>
          <a:bodyPr/>
          <a:lstStyle/>
          <a:p>
            <a:fld id="{EEBB6D62-3EDF-4585-BA04-8ABC10C052BF}" type="slidenum">
              <a:rPr lang="en-GB" altLang="en-US"/>
              <a:pPr/>
              <a:t>14</a:t>
            </a:fld>
            <a:endParaRPr lang="en-GB" altLang="en-US"/>
          </a:p>
        </p:txBody>
      </p:sp>
      <p:sp>
        <p:nvSpPr>
          <p:cNvPr id="60418" name="Rectangle 2">
            <a:extLst>
              <a:ext uri="{FF2B5EF4-FFF2-40B4-BE49-F238E27FC236}">
                <a16:creationId xmlns:a16="http://schemas.microsoft.com/office/drawing/2014/main" id="{F02EADC1-5647-73C6-44CB-B46BD7958084}"/>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C2A0ACE4-FFDA-5C40-8609-84D82F820BF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1315BB6-6A8A-D81C-5530-FE7D8889D120}"/>
              </a:ext>
            </a:extLst>
          </p:cNvPr>
          <p:cNvSpPr>
            <a:spLocks noGrp="1" noChangeArrowheads="1"/>
          </p:cNvSpPr>
          <p:nvPr>
            <p:ph type="sldNum" sz="quarter" idx="5"/>
          </p:nvPr>
        </p:nvSpPr>
        <p:spPr>
          <a:ln/>
        </p:spPr>
        <p:txBody>
          <a:bodyPr/>
          <a:lstStyle/>
          <a:p>
            <a:fld id="{9FDF0167-E690-4EE2-A643-4EEDE0943D18}" type="slidenum">
              <a:rPr lang="en-GB" altLang="en-US"/>
              <a:pPr/>
              <a:t>15</a:t>
            </a:fld>
            <a:endParaRPr lang="en-GB" altLang="en-US"/>
          </a:p>
        </p:txBody>
      </p:sp>
      <p:sp>
        <p:nvSpPr>
          <p:cNvPr id="61442" name="Rectangle 2">
            <a:extLst>
              <a:ext uri="{FF2B5EF4-FFF2-40B4-BE49-F238E27FC236}">
                <a16:creationId xmlns:a16="http://schemas.microsoft.com/office/drawing/2014/main" id="{61C14A04-47D9-E716-5EF3-EE5EE9B5E0E9}"/>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7FBCD898-9D32-8AD7-F6F6-352D4E6053B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396E50-E8FD-794D-A504-D427E32240D6}"/>
              </a:ext>
            </a:extLst>
          </p:cNvPr>
          <p:cNvSpPr>
            <a:spLocks noGrp="1" noChangeArrowheads="1"/>
          </p:cNvSpPr>
          <p:nvPr>
            <p:ph type="sldNum" sz="quarter" idx="5"/>
          </p:nvPr>
        </p:nvSpPr>
        <p:spPr>
          <a:ln/>
        </p:spPr>
        <p:txBody>
          <a:bodyPr/>
          <a:lstStyle/>
          <a:p>
            <a:fld id="{604BCFA5-55E3-41D8-B0F3-EF7F825BFE7F}" type="slidenum">
              <a:rPr lang="en-GB" altLang="en-US"/>
              <a:pPr/>
              <a:t>16</a:t>
            </a:fld>
            <a:endParaRPr lang="en-GB" altLang="en-US"/>
          </a:p>
        </p:txBody>
      </p:sp>
      <p:sp>
        <p:nvSpPr>
          <p:cNvPr id="62466" name="Rectangle 2">
            <a:extLst>
              <a:ext uri="{FF2B5EF4-FFF2-40B4-BE49-F238E27FC236}">
                <a16:creationId xmlns:a16="http://schemas.microsoft.com/office/drawing/2014/main" id="{2898BFE2-BF4D-BFF1-85C7-B06C49989513}"/>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A0D775E4-1A7E-16E5-7773-5131A41AE46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B84718-151A-669D-B29C-21B914FFF0A6}"/>
              </a:ext>
            </a:extLst>
          </p:cNvPr>
          <p:cNvSpPr>
            <a:spLocks noGrp="1" noChangeArrowheads="1"/>
          </p:cNvSpPr>
          <p:nvPr>
            <p:ph type="sldNum" sz="quarter" idx="5"/>
          </p:nvPr>
        </p:nvSpPr>
        <p:spPr>
          <a:ln/>
        </p:spPr>
        <p:txBody>
          <a:bodyPr/>
          <a:lstStyle/>
          <a:p>
            <a:fld id="{04FF3079-3BA5-4267-8D33-25B4A2BE7DD6}" type="slidenum">
              <a:rPr lang="en-GB" altLang="en-US"/>
              <a:pPr/>
              <a:t>17</a:t>
            </a:fld>
            <a:endParaRPr lang="en-GB" altLang="en-US"/>
          </a:p>
        </p:txBody>
      </p:sp>
      <p:sp>
        <p:nvSpPr>
          <p:cNvPr id="63490" name="Rectangle 2">
            <a:extLst>
              <a:ext uri="{FF2B5EF4-FFF2-40B4-BE49-F238E27FC236}">
                <a16:creationId xmlns:a16="http://schemas.microsoft.com/office/drawing/2014/main" id="{EE61FD8E-CB0A-0593-3F97-64BE621006F9}"/>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DDFA3F9A-FC9D-9313-DBC0-F243F86E2C8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20F9F8-7E6C-11AD-8882-4E11F4945E89}"/>
              </a:ext>
            </a:extLst>
          </p:cNvPr>
          <p:cNvSpPr>
            <a:spLocks noGrp="1" noChangeArrowheads="1"/>
          </p:cNvSpPr>
          <p:nvPr>
            <p:ph type="sldNum" sz="quarter" idx="5"/>
          </p:nvPr>
        </p:nvSpPr>
        <p:spPr>
          <a:ln/>
        </p:spPr>
        <p:txBody>
          <a:bodyPr/>
          <a:lstStyle/>
          <a:p>
            <a:fld id="{274C4B61-A532-46A9-BE93-F4832078021D}" type="slidenum">
              <a:rPr lang="en-GB" altLang="en-US"/>
              <a:pPr/>
              <a:t>18</a:t>
            </a:fld>
            <a:endParaRPr lang="en-GB" altLang="en-US"/>
          </a:p>
        </p:txBody>
      </p:sp>
      <p:sp>
        <p:nvSpPr>
          <p:cNvPr id="64514" name="Rectangle 2">
            <a:extLst>
              <a:ext uri="{FF2B5EF4-FFF2-40B4-BE49-F238E27FC236}">
                <a16:creationId xmlns:a16="http://schemas.microsoft.com/office/drawing/2014/main" id="{6DCB83B1-F403-B560-62F8-043746A6E2B7}"/>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42A652B5-3D9B-799C-E240-7711868B50A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4414FD-8A15-FC9D-6884-C2F67E62CE58}"/>
              </a:ext>
            </a:extLst>
          </p:cNvPr>
          <p:cNvSpPr>
            <a:spLocks noGrp="1" noChangeArrowheads="1"/>
          </p:cNvSpPr>
          <p:nvPr>
            <p:ph type="sldNum" sz="quarter" idx="5"/>
          </p:nvPr>
        </p:nvSpPr>
        <p:spPr>
          <a:ln/>
        </p:spPr>
        <p:txBody>
          <a:bodyPr/>
          <a:lstStyle/>
          <a:p>
            <a:fld id="{D42BC246-75CE-423E-9E5C-94FFC5EE7380}" type="slidenum">
              <a:rPr lang="en-GB" altLang="en-US"/>
              <a:pPr/>
              <a:t>19</a:t>
            </a:fld>
            <a:endParaRPr lang="en-GB" altLang="en-US"/>
          </a:p>
        </p:txBody>
      </p:sp>
      <p:sp>
        <p:nvSpPr>
          <p:cNvPr id="66562" name="Rectangle 2">
            <a:extLst>
              <a:ext uri="{FF2B5EF4-FFF2-40B4-BE49-F238E27FC236}">
                <a16:creationId xmlns:a16="http://schemas.microsoft.com/office/drawing/2014/main" id="{82E7A4D7-6B4B-AEA3-7017-C918D12F3606}"/>
              </a:ext>
            </a:extLst>
          </p:cNvPr>
          <p:cNvSpPr>
            <a:spLocks noRot="1" noChangeArrowheads="1" noTextEdit="1"/>
          </p:cNvSpPr>
          <p:nvPr>
            <p:ph type="sldImg"/>
          </p:nvPr>
        </p:nvSpPr>
        <p:spPr>
          <a:xfrm>
            <a:off x="1144588" y="685800"/>
            <a:ext cx="4572000" cy="3429000"/>
          </a:xfrm>
          <a:ln/>
        </p:spPr>
      </p:sp>
      <p:sp>
        <p:nvSpPr>
          <p:cNvPr id="66563" name="Rectangle 3">
            <a:extLst>
              <a:ext uri="{FF2B5EF4-FFF2-40B4-BE49-F238E27FC236}">
                <a16:creationId xmlns:a16="http://schemas.microsoft.com/office/drawing/2014/main" id="{A1852E91-C2E3-ABE6-DBB2-7D2C3A6B0808}"/>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9B015C-5863-625B-9571-2E487DF6673E}"/>
              </a:ext>
            </a:extLst>
          </p:cNvPr>
          <p:cNvSpPr>
            <a:spLocks noGrp="1" noChangeArrowheads="1"/>
          </p:cNvSpPr>
          <p:nvPr>
            <p:ph type="sldNum" sz="quarter" idx="5"/>
          </p:nvPr>
        </p:nvSpPr>
        <p:spPr>
          <a:ln/>
        </p:spPr>
        <p:txBody>
          <a:bodyPr/>
          <a:lstStyle/>
          <a:p>
            <a:fld id="{2BE36F4D-1D4E-4174-BF04-AC5F7C68E5F9}" type="slidenum">
              <a:rPr lang="en-GB" altLang="en-US"/>
              <a:pPr/>
              <a:t>2</a:t>
            </a:fld>
            <a:endParaRPr lang="en-GB" altLang="en-US"/>
          </a:p>
        </p:txBody>
      </p:sp>
      <p:sp>
        <p:nvSpPr>
          <p:cNvPr id="48130" name="Rectangle 2">
            <a:extLst>
              <a:ext uri="{FF2B5EF4-FFF2-40B4-BE49-F238E27FC236}">
                <a16:creationId xmlns:a16="http://schemas.microsoft.com/office/drawing/2014/main" id="{A25209F8-7705-72AF-9A22-78CCE35F3048}"/>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30348732-DDFE-7DE7-C4F7-292AC749FAE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C32D383-5A61-E1C6-BA89-FB77E0ACC228}"/>
              </a:ext>
            </a:extLst>
          </p:cNvPr>
          <p:cNvSpPr>
            <a:spLocks noGrp="1" noChangeArrowheads="1"/>
          </p:cNvSpPr>
          <p:nvPr>
            <p:ph type="sldNum" sz="quarter" idx="5"/>
          </p:nvPr>
        </p:nvSpPr>
        <p:spPr>
          <a:ln/>
        </p:spPr>
        <p:txBody>
          <a:bodyPr/>
          <a:lstStyle/>
          <a:p>
            <a:fld id="{A6DC142F-C700-4B75-86E7-8C99D23B170C}" type="slidenum">
              <a:rPr lang="en-GB" altLang="en-US"/>
              <a:pPr/>
              <a:t>3</a:t>
            </a:fld>
            <a:endParaRPr lang="en-GB" altLang="en-US"/>
          </a:p>
        </p:txBody>
      </p:sp>
      <p:sp>
        <p:nvSpPr>
          <p:cNvPr id="49154" name="Rectangle 2">
            <a:extLst>
              <a:ext uri="{FF2B5EF4-FFF2-40B4-BE49-F238E27FC236}">
                <a16:creationId xmlns:a16="http://schemas.microsoft.com/office/drawing/2014/main" id="{3BEE4EBB-0EAB-B65C-B96C-9CF56F41AF05}"/>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11FA1ED6-AF13-7877-06AF-95785EEB3B8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89EE72-B88C-FBFD-2791-FDF943F5B078}"/>
              </a:ext>
            </a:extLst>
          </p:cNvPr>
          <p:cNvSpPr>
            <a:spLocks noGrp="1" noChangeArrowheads="1"/>
          </p:cNvSpPr>
          <p:nvPr>
            <p:ph type="sldNum" sz="quarter" idx="5"/>
          </p:nvPr>
        </p:nvSpPr>
        <p:spPr>
          <a:ln/>
        </p:spPr>
        <p:txBody>
          <a:bodyPr/>
          <a:lstStyle/>
          <a:p>
            <a:fld id="{1E54E7AE-FD9D-4567-A6C8-05D91041B509}" type="slidenum">
              <a:rPr lang="en-GB" altLang="en-US"/>
              <a:pPr/>
              <a:t>4</a:t>
            </a:fld>
            <a:endParaRPr lang="en-GB" altLang="en-US"/>
          </a:p>
        </p:txBody>
      </p:sp>
      <p:sp>
        <p:nvSpPr>
          <p:cNvPr id="50178" name="Rectangle 2">
            <a:extLst>
              <a:ext uri="{FF2B5EF4-FFF2-40B4-BE49-F238E27FC236}">
                <a16:creationId xmlns:a16="http://schemas.microsoft.com/office/drawing/2014/main" id="{203677C0-45E9-E542-24E8-7D8AA18FEA37}"/>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8FAE4BC1-C3EE-FDD8-1EB0-91F0FBEA77C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583775-8159-2F22-795D-A263C533608A}"/>
              </a:ext>
            </a:extLst>
          </p:cNvPr>
          <p:cNvSpPr>
            <a:spLocks noGrp="1" noChangeArrowheads="1"/>
          </p:cNvSpPr>
          <p:nvPr>
            <p:ph type="sldNum" sz="quarter" idx="5"/>
          </p:nvPr>
        </p:nvSpPr>
        <p:spPr>
          <a:ln/>
        </p:spPr>
        <p:txBody>
          <a:bodyPr/>
          <a:lstStyle/>
          <a:p>
            <a:fld id="{D4D934FF-79D4-454B-80C5-815A5FACE4FF}" type="slidenum">
              <a:rPr lang="en-GB" altLang="en-US"/>
              <a:pPr/>
              <a:t>5</a:t>
            </a:fld>
            <a:endParaRPr lang="en-GB" altLang="en-US"/>
          </a:p>
        </p:txBody>
      </p:sp>
      <p:sp>
        <p:nvSpPr>
          <p:cNvPr id="51202" name="Rectangle 2">
            <a:extLst>
              <a:ext uri="{FF2B5EF4-FFF2-40B4-BE49-F238E27FC236}">
                <a16:creationId xmlns:a16="http://schemas.microsoft.com/office/drawing/2014/main" id="{ED21BA63-77FA-6AE3-57AE-EC5CF33C5E49}"/>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32D1D319-621B-945A-1FF6-2B36D7BFECB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F7BA85-D664-B2AD-BCB8-3313BF12EFB8}"/>
              </a:ext>
            </a:extLst>
          </p:cNvPr>
          <p:cNvSpPr>
            <a:spLocks noGrp="1" noChangeArrowheads="1"/>
          </p:cNvSpPr>
          <p:nvPr>
            <p:ph type="sldNum" sz="quarter" idx="5"/>
          </p:nvPr>
        </p:nvSpPr>
        <p:spPr>
          <a:ln/>
        </p:spPr>
        <p:txBody>
          <a:bodyPr/>
          <a:lstStyle/>
          <a:p>
            <a:fld id="{B65F5334-CDC7-445E-8A39-CB8D9FCA7672}" type="slidenum">
              <a:rPr lang="en-GB" altLang="en-US"/>
              <a:pPr/>
              <a:t>6</a:t>
            </a:fld>
            <a:endParaRPr lang="en-GB" altLang="en-US"/>
          </a:p>
        </p:txBody>
      </p:sp>
      <p:sp>
        <p:nvSpPr>
          <p:cNvPr id="52226" name="Rectangle 2">
            <a:extLst>
              <a:ext uri="{FF2B5EF4-FFF2-40B4-BE49-F238E27FC236}">
                <a16:creationId xmlns:a16="http://schemas.microsoft.com/office/drawing/2014/main" id="{011C74BE-891F-771C-515F-064BAC21047A}"/>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6C1A1459-10FF-EB33-C22F-5B96EC02D6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39E3C9E-C788-ED10-DB23-F1E46B704D9B}"/>
              </a:ext>
            </a:extLst>
          </p:cNvPr>
          <p:cNvSpPr>
            <a:spLocks noGrp="1" noChangeArrowheads="1"/>
          </p:cNvSpPr>
          <p:nvPr>
            <p:ph type="sldNum" sz="quarter" idx="5"/>
          </p:nvPr>
        </p:nvSpPr>
        <p:spPr>
          <a:ln/>
        </p:spPr>
        <p:txBody>
          <a:bodyPr/>
          <a:lstStyle/>
          <a:p>
            <a:fld id="{5D8B2937-52C0-4990-8215-BF519589E061}" type="slidenum">
              <a:rPr lang="en-GB" altLang="en-US"/>
              <a:pPr/>
              <a:t>7</a:t>
            </a:fld>
            <a:endParaRPr lang="en-GB" altLang="en-US"/>
          </a:p>
        </p:txBody>
      </p:sp>
      <p:sp>
        <p:nvSpPr>
          <p:cNvPr id="53250" name="Rectangle 2">
            <a:extLst>
              <a:ext uri="{FF2B5EF4-FFF2-40B4-BE49-F238E27FC236}">
                <a16:creationId xmlns:a16="http://schemas.microsoft.com/office/drawing/2014/main" id="{418690DE-6D6C-4DE0-F522-B0115FCB6AC5}"/>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7FD9D301-978B-64E0-2B87-214F69800F8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4F65F1-743B-A64F-9E34-148072CED01F}"/>
              </a:ext>
            </a:extLst>
          </p:cNvPr>
          <p:cNvSpPr>
            <a:spLocks noGrp="1" noChangeArrowheads="1"/>
          </p:cNvSpPr>
          <p:nvPr>
            <p:ph type="sldNum" sz="quarter" idx="5"/>
          </p:nvPr>
        </p:nvSpPr>
        <p:spPr>
          <a:ln/>
        </p:spPr>
        <p:txBody>
          <a:bodyPr/>
          <a:lstStyle/>
          <a:p>
            <a:fld id="{D989BC39-04FF-464E-A0A2-EBDCA44995DD}" type="slidenum">
              <a:rPr lang="en-GB" altLang="en-US"/>
              <a:pPr/>
              <a:t>8</a:t>
            </a:fld>
            <a:endParaRPr lang="en-GB" altLang="en-US"/>
          </a:p>
        </p:txBody>
      </p:sp>
      <p:sp>
        <p:nvSpPr>
          <p:cNvPr id="54274" name="Rectangle 2">
            <a:extLst>
              <a:ext uri="{FF2B5EF4-FFF2-40B4-BE49-F238E27FC236}">
                <a16:creationId xmlns:a16="http://schemas.microsoft.com/office/drawing/2014/main" id="{DFE6B756-4966-B294-6C2F-E5511C763B97}"/>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51522BF6-9D7F-7422-AC4D-B3A974B94C3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067386-E540-AFD5-BAD5-5E29F5197D90}"/>
              </a:ext>
            </a:extLst>
          </p:cNvPr>
          <p:cNvSpPr>
            <a:spLocks noGrp="1" noChangeArrowheads="1"/>
          </p:cNvSpPr>
          <p:nvPr>
            <p:ph type="sldNum" sz="quarter" idx="5"/>
          </p:nvPr>
        </p:nvSpPr>
        <p:spPr>
          <a:ln/>
        </p:spPr>
        <p:txBody>
          <a:bodyPr/>
          <a:lstStyle/>
          <a:p>
            <a:fld id="{49A6B580-4652-43CE-B371-F5C6BB0BEDA9}" type="slidenum">
              <a:rPr lang="en-GB" altLang="en-US"/>
              <a:pPr/>
              <a:t>9</a:t>
            </a:fld>
            <a:endParaRPr lang="en-GB" altLang="en-US"/>
          </a:p>
        </p:txBody>
      </p:sp>
      <p:sp>
        <p:nvSpPr>
          <p:cNvPr id="55298" name="Rectangle 2">
            <a:extLst>
              <a:ext uri="{FF2B5EF4-FFF2-40B4-BE49-F238E27FC236}">
                <a16:creationId xmlns:a16="http://schemas.microsoft.com/office/drawing/2014/main" id="{D6D377CF-A33C-377A-A26D-F63A75F4A37C}"/>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E9E14C47-EBB8-CB69-DC44-2709D926C599}"/>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1FAEA6A-250B-1AFE-C293-6767D4C5892A}"/>
              </a:ext>
            </a:extLst>
          </p:cNvPr>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a:t>Click to edit Master title style</a:t>
            </a:r>
          </a:p>
        </p:txBody>
      </p:sp>
      <p:sp>
        <p:nvSpPr>
          <p:cNvPr id="19459" name="Rectangle 3">
            <a:extLst>
              <a:ext uri="{FF2B5EF4-FFF2-40B4-BE49-F238E27FC236}">
                <a16:creationId xmlns:a16="http://schemas.microsoft.com/office/drawing/2014/main" id="{39B6A564-FB9A-852B-29FB-BB8F28F00B31}"/>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19460" name="Rectangle 4">
            <a:extLst>
              <a:ext uri="{FF2B5EF4-FFF2-40B4-BE49-F238E27FC236}">
                <a16:creationId xmlns:a16="http://schemas.microsoft.com/office/drawing/2014/main" id="{39C72068-37FD-8C03-DC98-4349F4660DA2}"/>
              </a:ext>
            </a:extLst>
          </p:cNvPr>
          <p:cNvSpPr>
            <a:spLocks noGrp="1" noChangeArrowheads="1"/>
          </p:cNvSpPr>
          <p:nvPr>
            <p:ph type="dt" sz="quarter" idx="2"/>
          </p:nvPr>
        </p:nvSpPr>
        <p:spPr/>
        <p:txBody>
          <a:bodyPr/>
          <a:lstStyle>
            <a:lvl1pPr>
              <a:defRPr/>
            </a:lvl1pPr>
          </a:lstStyle>
          <a:p>
            <a:endParaRPr lang="en-US" altLang="en-US"/>
          </a:p>
        </p:txBody>
      </p:sp>
      <p:sp>
        <p:nvSpPr>
          <p:cNvPr id="19461" name="Rectangle 5">
            <a:extLst>
              <a:ext uri="{FF2B5EF4-FFF2-40B4-BE49-F238E27FC236}">
                <a16:creationId xmlns:a16="http://schemas.microsoft.com/office/drawing/2014/main" id="{8D33D1BE-FEE0-ABA0-8432-4A6BE457860B}"/>
              </a:ext>
            </a:extLst>
          </p:cNvPr>
          <p:cNvSpPr>
            <a:spLocks noGrp="1" noChangeArrowheads="1"/>
          </p:cNvSpPr>
          <p:nvPr>
            <p:ph type="ftr" sz="quarter" idx="3"/>
          </p:nvPr>
        </p:nvSpPr>
        <p:spPr/>
        <p:txBody>
          <a:bodyPr/>
          <a:lstStyle>
            <a:lvl1pPr>
              <a:defRPr/>
            </a:lvl1pPr>
          </a:lstStyle>
          <a:p>
            <a:endParaRPr lang="en-US" altLang="en-US"/>
          </a:p>
        </p:txBody>
      </p:sp>
      <p:sp>
        <p:nvSpPr>
          <p:cNvPr id="19462" name="Rectangle 6">
            <a:extLst>
              <a:ext uri="{FF2B5EF4-FFF2-40B4-BE49-F238E27FC236}">
                <a16:creationId xmlns:a16="http://schemas.microsoft.com/office/drawing/2014/main" id="{92337CA4-143A-C412-08ED-E65DFFAC3DBB}"/>
              </a:ext>
            </a:extLst>
          </p:cNvPr>
          <p:cNvSpPr>
            <a:spLocks noGrp="1" noChangeArrowheads="1"/>
          </p:cNvSpPr>
          <p:nvPr>
            <p:ph type="sldNum" sz="quarter" idx="4"/>
          </p:nvPr>
        </p:nvSpPr>
        <p:spPr/>
        <p:txBody>
          <a:bodyPr/>
          <a:lstStyle>
            <a:lvl1pPr>
              <a:defRPr/>
            </a:lvl1pPr>
          </a:lstStyle>
          <a:p>
            <a:fld id="{2E65C889-2661-458D-A756-965E042C3EF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EE46-A268-4792-866E-D36B7A7D319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63575C-2B38-AB64-78C5-55E3ACAAE1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EA68A2-EAD1-F7EE-1260-60FF0AB2138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20DE66A-D947-8E20-34AA-CFA54279455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6F6ED4B-DB52-87FB-5E91-A0D38908BBEF}"/>
              </a:ext>
            </a:extLst>
          </p:cNvPr>
          <p:cNvSpPr>
            <a:spLocks noGrp="1"/>
          </p:cNvSpPr>
          <p:nvPr>
            <p:ph type="sldNum" sz="quarter" idx="12"/>
          </p:nvPr>
        </p:nvSpPr>
        <p:spPr/>
        <p:txBody>
          <a:bodyPr/>
          <a:lstStyle>
            <a:lvl1pPr>
              <a:defRPr/>
            </a:lvl1pPr>
          </a:lstStyle>
          <a:p>
            <a:fld id="{66B57DD4-7C90-4FEB-8A1F-0812618E116B}" type="slidenum">
              <a:rPr lang="en-US" altLang="en-US"/>
              <a:pPr/>
              <a:t>‹#›</a:t>
            </a:fld>
            <a:endParaRPr lang="en-US" altLang="en-US"/>
          </a:p>
        </p:txBody>
      </p:sp>
    </p:spTree>
    <p:extLst>
      <p:ext uri="{BB962C8B-B14F-4D97-AF65-F5344CB8AC3E}">
        <p14:creationId xmlns:p14="http://schemas.microsoft.com/office/powerpoint/2010/main" val="344180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CDD1B7-4DD3-E29F-383C-1921CE0F6579}"/>
              </a:ext>
            </a:extLst>
          </p:cNvPr>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AEE370-7AE3-E5D5-7F37-2D09793D3C16}"/>
              </a:ext>
            </a:extLst>
          </p:cNvPr>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7FC2B9-9433-5008-7D03-72A8F9517CC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FC76AA-CA02-7D38-7C00-00A45EF838C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607B9E1-EAB0-FB71-6E5D-73E6479D8C21}"/>
              </a:ext>
            </a:extLst>
          </p:cNvPr>
          <p:cNvSpPr>
            <a:spLocks noGrp="1"/>
          </p:cNvSpPr>
          <p:nvPr>
            <p:ph type="sldNum" sz="quarter" idx="12"/>
          </p:nvPr>
        </p:nvSpPr>
        <p:spPr/>
        <p:txBody>
          <a:bodyPr/>
          <a:lstStyle>
            <a:lvl1pPr>
              <a:defRPr/>
            </a:lvl1pPr>
          </a:lstStyle>
          <a:p>
            <a:fld id="{B3018699-6D8B-4CDD-8949-45FBCC9C4B99}" type="slidenum">
              <a:rPr lang="en-US" altLang="en-US"/>
              <a:pPr/>
              <a:t>‹#›</a:t>
            </a:fld>
            <a:endParaRPr lang="en-US" altLang="en-US"/>
          </a:p>
        </p:txBody>
      </p:sp>
    </p:spTree>
    <p:extLst>
      <p:ext uri="{BB962C8B-B14F-4D97-AF65-F5344CB8AC3E}">
        <p14:creationId xmlns:p14="http://schemas.microsoft.com/office/powerpoint/2010/main" val="279197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E24AC-9391-DA02-C83F-DC11B6C5D5FF}"/>
              </a:ext>
            </a:extLst>
          </p:cNvPr>
          <p:cNvSpPr>
            <a:spLocks noGrp="1"/>
          </p:cNvSpPr>
          <p:nvPr>
            <p:ph type="title"/>
          </p:nvPr>
        </p:nvSpPr>
        <p:spPr>
          <a:xfrm>
            <a:off x="457200" y="381000"/>
            <a:ext cx="8229600" cy="13716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562BA5-922F-2DF3-0054-60BD60513D81}"/>
              </a:ext>
            </a:extLst>
          </p:cNvPr>
          <p:cNvSpPr>
            <a:spLocks noGrp="1"/>
          </p:cNvSpPr>
          <p:nvPr>
            <p:ph type="body"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B499D4-22AE-D896-A5FA-ECA3D576840D}"/>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6907EC-183A-078A-7E10-E106AF963CF9}"/>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3698196-BCFE-02E3-88F3-3FE2EC159AB2}"/>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2FF856B-CD33-B220-ADC7-78D3EAFCB25C}"/>
              </a:ext>
            </a:extLst>
          </p:cNvPr>
          <p:cNvSpPr>
            <a:spLocks noGrp="1"/>
          </p:cNvSpPr>
          <p:nvPr>
            <p:ph type="sldNum" sz="quarter" idx="12"/>
          </p:nvPr>
        </p:nvSpPr>
        <p:spPr>
          <a:xfrm>
            <a:off x="6553200" y="6245225"/>
            <a:ext cx="2133600" cy="476250"/>
          </a:xfrm>
        </p:spPr>
        <p:txBody>
          <a:bodyPr/>
          <a:lstStyle>
            <a:lvl1pPr>
              <a:defRPr/>
            </a:lvl1pPr>
          </a:lstStyle>
          <a:p>
            <a:fld id="{2604DBF3-9CCE-420B-991C-2ED5923557D3}" type="slidenum">
              <a:rPr lang="en-US" altLang="en-US"/>
              <a:pPr/>
              <a:t>‹#›</a:t>
            </a:fld>
            <a:endParaRPr lang="en-US" altLang="en-US"/>
          </a:p>
        </p:txBody>
      </p:sp>
    </p:spTree>
    <p:extLst>
      <p:ext uri="{BB962C8B-B14F-4D97-AF65-F5344CB8AC3E}">
        <p14:creationId xmlns:p14="http://schemas.microsoft.com/office/powerpoint/2010/main" val="135376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7B4320-06A7-224D-7C20-FBA2B29E0D59}"/>
              </a:ext>
            </a:extLst>
          </p:cNvPr>
          <p:cNvSpPr>
            <a:spLocks noGrp="1"/>
          </p:cNvSpPr>
          <p:nvPr>
            <p:ph/>
          </p:nvPr>
        </p:nvSpPr>
        <p:spPr>
          <a:xfrm>
            <a:off x="457200" y="381000"/>
            <a:ext cx="82296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77D58BA5-D99B-81E8-0082-31FD1B04304E}"/>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D84D5E7-693A-660B-B400-C1A32297A07A}"/>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6D90C6F-B44E-4540-FA72-DE61BCFC9B47}"/>
              </a:ext>
            </a:extLst>
          </p:cNvPr>
          <p:cNvSpPr>
            <a:spLocks noGrp="1"/>
          </p:cNvSpPr>
          <p:nvPr>
            <p:ph type="sldNum" sz="quarter" idx="12"/>
          </p:nvPr>
        </p:nvSpPr>
        <p:spPr>
          <a:xfrm>
            <a:off x="6553200" y="6245225"/>
            <a:ext cx="2133600" cy="476250"/>
          </a:xfrm>
        </p:spPr>
        <p:txBody>
          <a:bodyPr/>
          <a:lstStyle>
            <a:lvl1pPr>
              <a:defRPr/>
            </a:lvl1pPr>
          </a:lstStyle>
          <a:p>
            <a:fld id="{1B45C024-B186-4903-8823-D3177DA5DC5C}" type="slidenum">
              <a:rPr lang="en-US" altLang="en-US"/>
              <a:pPr/>
              <a:t>‹#›</a:t>
            </a:fld>
            <a:endParaRPr lang="en-US" altLang="en-US"/>
          </a:p>
        </p:txBody>
      </p:sp>
    </p:spTree>
    <p:extLst>
      <p:ext uri="{BB962C8B-B14F-4D97-AF65-F5344CB8AC3E}">
        <p14:creationId xmlns:p14="http://schemas.microsoft.com/office/powerpoint/2010/main" val="345075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D901C-B9AC-1C4A-427E-CDD412660B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2C590F-2DE7-9982-B871-CD5739F9BF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08B44F-562F-6581-7645-33FD2ACA0AA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F70F72E-387B-E743-B0CB-2FAE2425C12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9BC33F0-7EE8-9A5C-39BF-131C0CAA490D}"/>
              </a:ext>
            </a:extLst>
          </p:cNvPr>
          <p:cNvSpPr>
            <a:spLocks noGrp="1"/>
          </p:cNvSpPr>
          <p:nvPr>
            <p:ph type="sldNum" sz="quarter" idx="12"/>
          </p:nvPr>
        </p:nvSpPr>
        <p:spPr/>
        <p:txBody>
          <a:bodyPr/>
          <a:lstStyle>
            <a:lvl1pPr>
              <a:defRPr/>
            </a:lvl1pPr>
          </a:lstStyle>
          <a:p>
            <a:fld id="{86A2276F-7008-4395-A0B7-F82D184D185F}" type="slidenum">
              <a:rPr lang="en-US" altLang="en-US"/>
              <a:pPr/>
              <a:t>‹#›</a:t>
            </a:fld>
            <a:endParaRPr lang="en-US" altLang="en-US"/>
          </a:p>
        </p:txBody>
      </p:sp>
    </p:spTree>
    <p:extLst>
      <p:ext uri="{BB962C8B-B14F-4D97-AF65-F5344CB8AC3E}">
        <p14:creationId xmlns:p14="http://schemas.microsoft.com/office/powerpoint/2010/main" val="52150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737A-66B7-DBA7-20FD-8E57FC6F74A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30EFB2-8989-F007-E914-35872FC2FA7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47C28E0-A6F8-4822-CF58-3DC4785B404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5EB7A51-1947-0B69-48E2-BF193A660EF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0DDEB3B-0628-C5D4-3A0F-8246AB86B5BF}"/>
              </a:ext>
            </a:extLst>
          </p:cNvPr>
          <p:cNvSpPr>
            <a:spLocks noGrp="1"/>
          </p:cNvSpPr>
          <p:nvPr>
            <p:ph type="sldNum" sz="quarter" idx="12"/>
          </p:nvPr>
        </p:nvSpPr>
        <p:spPr/>
        <p:txBody>
          <a:bodyPr/>
          <a:lstStyle>
            <a:lvl1pPr>
              <a:defRPr/>
            </a:lvl1pPr>
          </a:lstStyle>
          <a:p>
            <a:fld id="{8BF23E9C-57D8-4309-8AC0-72E50170CD83}" type="slidenum">
              <a:rPr lang="en-US" altLang="en-US"/>
              <a:pPr/>
              <a:t>‹#›</a:t>
            </a:fld>
            <a:endParaRPr lang="en-US" altLang="en-US"/>
          </a:p>
        </p:txBody>
      </p:sp>
    </p:spTree>
    <p:extLst>
      <p:ext uri="{BB962C8B-B14F-4D97-AF65-F5344CB8AC3E}">
        <p14:creationId xmlns:p14="http://schemas.microsoft.com/office/powerpoint/2010/main" val="252442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8B39A-4837-0706-6289-BE22FDDFA7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D90452-A29E-68F9-D551-2C23D6E8627F}"/>
              </a:ext>
            </a:extLst>
          </p:cNvPr>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95A442-92B2-6D72-F3F0-344542037ED2}"/>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1FCDB0-5E4B-B851-9A45-EB5A8E7F07E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D3496D9-EDC7-23A8-EB96-3EE08A1FE04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46B21E9-DA34-755A-BEA0-96748E2015C4}"/>
              </a:ext>
            </a:extLst>
          </p:cNvPr>
          <p:cNvSpPr>
            <a:spLocks noGrp="1"/>
          </p:cNvSpPr>
          <p:nvPr>
            <p:ph type="sldNum" sz="quarter" idx="12"/>
          </p:nvPr>
        </p:nvSpPr>
        <p:spPr/>
        <p:txBody>
          <a:bodyPr/>
          <a:lstStyle>
            <a:lvl1pPr>
              <a:defRPr/>
            </a:lvl1pPr>
          </a:lstStyle>
          <a:p>
            <a:fld id="{AE2F3BD8-7AC9-4990-90A5-4841985C3796}" type="slidenum">
              <a:rPr lang="en-US" altLang="en-US"/>
              <a:pPr/>
              <a:t>‹#›</a:t>
            </a:fld>
            <a:endParaRPr lang="en-US" altLang="en-US"/>
          </a:p>
        </p:txBody>
      </p:sp>
    </p:spTree>
    <p:extLst>
      <p:ext uri="{BB962C8B-B14F-4D97-AF65-F5344CB8AC3E}">
        <p14:creationId xmlns:p14="http://schemas.microsoft.com/office/powerpoint/2010/main" val="265156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1BEB0-BF5E-AFA3-07E0-BA7856CE21C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8A6DBD-16DA-66B6-9B0C-C0B0C9C9125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7FC2DC-9D9C-1D57-5598-6931986D739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56C3E4F-368B-1CA3-5670-4396F29ED21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176CF4-55CA-EB13-33FC-A4292E69F38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A804F9-8EA6-49B4-325B-26ED3B5291E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1897C29-43ED-87F5-DA07-CBB3906E1BE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84EED51-89B9-5A85-34EF-BB07B93C3DE8}"/>
              </a:ext>
            </a:extLst>
          </p:cNvPr>
          <p:cNvSpPr>
            <a:spLocks noGrp="1"/>
          </p:cNvSpPr>
          <p:nvPr>
            <p:ph type="sldNum" sz="quarter" idx="12"/>
          </p:nvPr>
        </p:nvSpPr>
        <p:spPr/>
        <p:txBody>
          <a:bodyPr/>
          <a:lstStyle>
            <a:lvl1pPr>
              <a:defRPr/>
            </a:lvl1pPr>
          </a:lstStyle>
          <a:p>
            <a:fld id="{A9BEC63A-D259-4052-A7C7-2C1015EC2DEE}" type="slidenum">
              <a:rPr lang="en-US" altLang="en-US"/>
              <a:pPr/>
              <a:t>‹#›</a:t>
            </a:fld>
            <a:endParaRPr lang="en-US" altLang="en-US"/>
          </a:p>
        </p:txBody>
      </p:sp>
    </p:spTree>
    <p:extLst>
      <p:ext uri="{BB962C8B-B14F-4D97-AF65-F5344CB8AC3E}">
        <p14:creationId xmlns:p14="http://schemas.microsoft.com/office/powerpoint/2010/main" val="265343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B5F7-2537-E48A-70C3-310B5C681C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E63958-9EF2-82C5-52DD-1DFE57E9102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0B4243C-0F11-9437-AE08-981C6B770BF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19C5075-4846-E94A-7ACA-FBAEF858F91C}"/>
              </a:ext>
            </a:extLst>
          </p:cNvPr>
          <p:cNvSpPr>
            <a:spLocks noGrp="1"/>
          </p:cNvSpPr>
          <p:nvPr>
            <p:ph type="sldNum" sz="quarter" idx="12"/>
          </p:nvPr>
        </p:nvSpPr>
        <p:spPr/>
        <p:txBody>
          <a:bodyPr/>
          <a:lstStyle>
            <a:lvl1pPr>
              <a:defRPr/>
            </a:lvl1pPr>
          </a:lstStyle>
          <a:p>
            <a:fld id="{77214A9E-0F17-4B0F-9A75-EC2A2A559576}" type="slidenum">
              <a:rPr lang="en-US" altLang="en-US"/>
              <a:pPr/>
              <a:t>‹#›</a:t>
            </a:fld>
            <a:endParaRPr lang="en-US" altLang="en-US"/>
          </a:p>
        </p:txBody>
      </p:sp>
    </p:spTree>
    <p:extLst>
      <p:ext uri="{BB962C8B-B14F-4D97-AF65-F5344CB8AC3E}">
        <p14:creationId xmlns:p14="http://schemas.microsoft.com/office/powerpoint/2010/main" val="415893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DA95B0-4CE2-EF80-9B0A-490882DA33C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4DA41F8-D4BD-22AC-C5E9-7F5ADCB359C0}"/>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B9EF48B-D58D-BB7C-FEF9-3CB3CDEE7AE4}"/>
              </a:ext>
            </a:extLst>
          </p:cNvPr>
          <p:cNvSpPr>
            <a:spLocks noGrp="1"/>
          </p:cNvSpPr>
          <p:nvPr>
            <p:ph type="sldNum" sz="quarter" idx="12"/>
          </p:nvPr>
        </p:nvSpPr>
        <p:spPr/>
        <p:txBody>
          <a:bodyPr/>
          <a:lstStyle>
            <a:lvl1pPr>
              <a:defRPr/>
            </a:lvl1pPr>
          </a:lstStyle>
          <a:p>
            <a:fld id="{B8652F8F-3B14-4D7F-B0FA-07F0DC4B8B06}" type="slidenum">
              <a:rPr lang="en-US" altLang="en-US"/>
              <a:pPr/>
              <a:t>‹#›</a:t>
            </a:fld>
            <a:endParaRPr lang="en-US" altLang="en-US"/>
          </a:p>
        </p:txBody>
      </p:sp>
    </p:spTree>
    <p:extLst>
      <p:ext uri="{BB962C8B-B14F-4D97-AF65-F5344CB8AC3E}">
        <p14:creationId xmlns:p14="http://schemas.microsoft.com/office/powerpoint/2010/main" val="46337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F3C2-DA05-A233-F9E6-C1ADC5DA634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577105-A23C-FC4C-AE13-7EB3C3A9C8C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918774C-F0ED-F6FC-4EA0-1F4F1F7982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C26704-850D-15B1-F94A-176289138BA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D808D38-8DB0-B91C-ADA3-28B0EA7BB52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27F3920-DCA4-2DD7-8831-FCB77A7EFA81}"/>
              </a:ext>
            </a:extLst>
          </p:cNvPr>
          <p:cNvSpPr>
            <a:spLocks noGrp="1"/>
          </p:cNvSpPr>
          <p:nvPr>
            <p:ph type="sldNum" sz="quarter" idx="12"/>
          </p:nvPr>
        </p:nvSpPr>
        <p:spPr/>
        <p:txBody>
          <a:bodyPr/>
          <a:lstStyle>
            <a:lvl1pPr>
              <a:defRPr/>
            </a:lvl1pPr>
          </a:lstStyle>
          <a:p>
            <a:fld id="{B8846D1E-1C77-42D2-8EF3-5BACE88D3022}" type="slidenum">
              <a:rPr lang="en-US" altLang="en-US"/>
              <a:pPr/>
              <a:t>‹#›</a:t>
            </a:fld>
            <a:endParaRPr lang="en-US" altLang="en-US"/>
          </a:p>
        </p:txBody>
      </p:sp>
    </p:spTree>
    <p:extLst>
      <p:ext uri="{BB962C8B-B14F-4D97-AF65-F5344CB8AC3E}">
        <p14:creationId xmlns:p14="http://schemas.microsoft.com/office/powerpoint/2010/main" val="209952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9D7D0-1C06-2645-AFAE-C9FAC4726BA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5BD38AF-2989-09F7-E085-897295C66E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C1D737-EBD7-0062-4346-054D21B3E1A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7F7C20-7EEA-AB0C-CEE4-49442259961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62CB06E-93FC-ED3B-37B0-AC5E5404A30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216B9B5-0CAC-ECC3-8888-5EA1F4B7187B}"/>
              </a:ext>
            </a:extLst>
          </p:cNvPr>
          <p:cNvSpPr>
            <a:spLocks noGrp="1"/>
          </p:cNvSpPr>
          <p:nvPr>
            <p:ph type="sldNum" sz="quarter" idx="12"/>
          </p:nvPr>
        </p:nvSpPr>
        <p:spPr/>
        <p:txBody>
          <a:bodyPr/>
          <a:lstStyle>
            <a:lvl1pPr>
              <a:defRPr/>
            </a:lvl1pPr>
          </a:lstStyle>
          <a:p>
            <a:fld id="{BDCB45A2-26FA-4BA7-B16A-6D487F23F278}" type="slidenum">
              <a:rPr lang="en-US" altLang="en-US"/>
              <a:pPr/>
              <a:t>‹#›</a:t>
            </a:fld>
            <a:endParaRPr lang="en-US" altLang="en-US"/>
          </a:p>
        </p:txBody>
      </p:sp>
    </p:spTree>
    <p:extLst>
      <p:ext uri="{BB962C8B-B14F-4D97-AF65-F5344CB8AC3E}">
        <p14:creationId xmlns:p14="http://schemas.microsoft.com/office/powerpoint/2010/main" val="73594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E767DEE-5FBD-C92B-C66D-87576D7F546D}"/>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8435" name="Rectangle 3">
            <a:extLst>
              <a:ext uri="{FF2B5EF4-FFF2-40B4-BE49-F238E27FC236}">
                <a16:creationId xmlns:a16="http://schemas.microsoft.com/office/drawing/2014/main" id="{C3B77F67-8221-39DE-2EFF-2499D5011C8E}"/>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436" name="Rectangle 4">
            <a:extLst>
              <a:ext uri="{FF2B5EF4-FFF2-40B4-BE49-F238E27FC236}">
                <a16:creationId xmlns:a16="http://schemas.microsoft.com/office/drawing/2014/main" id="{D4229F32-02F8-4380-B9A2-3104824C636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18437" name="Rectangle 5">
            <a:extLst>
              <a:ext uri="{FF2B5EF4-FFF2-40B4-BE49-F238E27FC236}">
                <a16:creationId xmlns:a16="http://schemas.microsoft.com/office/drawing/2014/main" id="{44AEBAAC-0095-83A9-2DEC-539C30CDB91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18438" name="Rectangle 6">
            <a:extLst>
              <a:ext uri="{FF2B5EF4-FFF2-40B4-BE49-F238E27FC236}">
                <a16:creationId xmlns:a16="http://schemas.microsoft.com/office/drawing/2014/main" id="{146CFE6B-DAE5-34CB-BF4F-3B8DC0E66BB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B332B62B-836B-47A2-AD97-10B78E8F9B09}"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FE9CE71-D710-1E0B-AE95-A96DD46482C0}"/>
              </a:ext>
            </a:extLst>
          </p:cNvPr>
          <p:cNvSpPr>
            <a:spLocks noGrp="1" noChangeArrowheads="1"/>
          </p:cNvSpPr>
          <p:nvPr>
            <p:ph type="ctrTitle"/>
          </p:nvPr>
        </p:nvSpPr>
        <p:spPr>
          <a:xfrm>
            <a:off x="685800" y="0"/>
            <a:ext cx="7772400" cy="1295400"/>
          </a:xfrm>
        </p:spPr>
        <p:txBody>
          <a:bodyPr/>
          <a:lstStyle/>
          <a:p>
            <a:r>
              <a:rPr lang="en-US" altLang="en-US"/>
              <a:t>The French and Indian War</a:t>
            </a:r>
          </a:p>
        </p:txBody>
      </p:sp>
      <p:pic>
        <p:nvPicPr>
          <p:cNvPr id="2053" name="Picture 5">
            <a:extLst>
              <a:ext uri="{FF2B5EF4-FFF2-40B4-BE49-F238E27FC236}">
                <a16:creationId xmlns:a16="http://schemas.microsoft.com/office/drawing/2014/main" id="{6ADAE2F0-C16A-2B6F-FE77-E7196B03C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914400"/>
            <a:ext cx="6172200" cy="5503863"/>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a:extLst>
              <a:ext uri="{FF2B5EF4-FFF2-40B4-BE49-F238E27FC236}">
                <a16:creationId xmlns:a16="http://schemas.microsoft.com/office/drawing/2014/main" id="{1513B2FF-E157-4A82-0008-417912EE617E}"/>
              </a:ext>
            </a:extLst>
          </p:cNvPr>
          <p:cNvSpPr txBox="1">
            <a:spLocks noChangeArrowheads="1"/>
          </p:cNvSpPr>
          <p:nvPr/>
        </p:nvSpPr>
        <p:spPr bwMode="auto">
          <a:xfrm>
            <a:off x="2895600" y="6491288"/>
            <a:ext cx="4572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Created By: Michael Kelman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79FC173-4494-1F07-A634-57D375F3A58A}"/>
              </a:ext>
            </a:extLst>
          </p:cNvPr>
          <p:cNvSpPr>
            <a:spLocks noGrp="1" noChangeArrowheads="1"/>
          </p:cNvSpPr>
          <p:nvPr>
            <p:ph type="title"/>
          </p:nvPr>
        </p:nvSpPr>
        <p:spPr>
          <a:xfrm>
            <a:off x="457200" y="0"/>
            <a:ext cx="8229600" cy="914400"/>
          </a:xfrm>
        </p:spPr>
        <p:txBody>
          <a:bodyPr/>
          <a:lstStyle/>
          <a:p>
            <a:r>
              <a:rPr lang="en-US" altLang="en-US" sz="4000"/>
              <a:t>French and Indian War</a:t>
            </a:r>
            <a:br>
              <a:rPr lang="en-US" altLang="en-US" sz="4000"/>
            </a:br>
            <a:r>
              <a:rPr lang="en-US" altLang="en-US" sz="4000"/>
              <a:t>Pitt Takes Charge</a:t>
            </a:r>
          </a:p>
        </p:txBody>
      </p:sp>
      <p:sp>
        <p:nvSpPr>
          <p:cNvPr id="36867" name="Rectangle 3">
            <a:extLst>
              <a:ext uri="{FF2B5EF4-FFF2-40B4-BE49-F238E27FC236}">
                <a16:creationId xmlns:a16="http://schemas.microsoft.com/office/drawing/2014/main" id="{4136F3E4-2D12-0162-CB71-B50105A7F1A7}"/>
              </a:ext>
            </a:extLst>
          </p:cNvPr>
          <p:cNvSpPr>
            <a:spLocks noGrp="1" noChangeArrowheads="1"/>
          </p:cNvSpPr>
          <p:nvPr>
            <p:ph type="body" idx="1"/>
          </p:nvPr>
        </p:nvSpPr>
        <p:spPr>
          <a:xfrm>
            <a:off x="457200" y="1143000"/>
            <a:ext cx="8229600" cy="5715000"/>
          </a:xfrm>
        </p:spPr>
        <p:txBody>
          <a:bodyPr/>
          <a:lstStyle/>
          <a:p>
            <a:r>
              <a:rPr lang="en-US" altLang="en-US" sz="2800"/>
              <a:t>After William Pitt comes to power as secretary of state and then as prime minister for Great Britain, the tide of the war begins to turn in favor of the British </a:t>
            </a:r>
          </a:p>
          <a:p>
            <a:r>
              <a:rPr lang="en-US" altLang="en-US" sz="2800"/>
              <a:t>William Pitt was an outstanding military commander who knew how to pick skilled commanders and oversaw the war effort from London</a:t>
            </a:r>
          </a:p>
          <a:p>
            <a:r>
              <a:rPr lang="en-US" altLang="en-US" sz="2800"/>
              <a:t>To avoid complaints from the colonists Pitt decided to pay for the war </a:t>
            </a:r>
          </a:p>
          <a:p>
            <a:r>
              <a:rPr lang="en-US" altLang="en-US" sz="2800"/>
              <a:t>However he ran up a huge debt and would raise colonist taxes after the French and Indian War</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800" decel="100000"/>
                                        <p:tgtEl>
                                          <p:spTgt spid="36866"/>
                                        </p:tgtEl>
                                      </p:cBhvr>
                                    </p:animEffect>
                                    <p:anim calcmode="lin" valueType="num">
                                      <p:cBhvr>
                                        <p:cTn id="8" dur="800" decel="100000" fill="hold"/>
                                        <p:tgtEl>
                                          <p:spTgt spid="36866"/>
                                        </p:tgtEl>
                                        <p:attrNameLst>
                                          <p:attrName>style.rotation</p:attrName>
                                        </p:attrNameLst>
                                      </p:cBhvr>
                                      <p:tavLst>
                                        <p:tav tm="0">
                                          <p:val>
                                            <p:fltVal val="-90"/>
                                          </p:val>
                                        </p:tav>
                                        <p:tav tm="100000">
                                          <p:val>
                                            <p:fltVal val="0"/>
                                          </p:val>
                                        </p:tav>
                                      </p:tavLst>
                                    </p:anim>
                                    <p:anim calcmode="lin" valueType="num">
                                      <p:cBhvr>
                                        <p:cTn id="9" dur="800" decel="100000" fill="hold"/>
                                        <p:tgtEl>
                                          <p:spTgt spid="36866"/>
                                        </p:tgtEl>
                                        <p:attrNameLst>
                                          <p:attrName>ppt_x</p:attrName>
                                        </p:attrNameLst>
                                      </p:cBhvr>
                                      <p:tavLst>
                                        <p:tav tm="0">
                                          <p:val>
                                            <p:strVal val="#ppt_x+0.4"/>
                                          </p:val>
                                        </p:tav>
                                        <p:tav tm="100000">
                                          <p:val>
                                            <p:strVal val="#ppt_x-0.05"/>
                                          </p:val>
                                        </p:tav>
                                      </p:tavLst>
                                    </p:anim>
                                    <p:anim calcmode="lin" valueType="num">
                                      <p:cBhvr>
                                        <p:cTn id="10" dur="800" decel="100000" fill="hold"/>
                                        <p:tgtEl>
                                          <p:spTgt spid="368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68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686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nodeType="clickEffect">
                                  <p:stCondLst>
                                    <p:cond delay="0"/>
                                  </p:stCondLst>
                                  <p:childTnLst>
                                    <p:set>
                                      <p:cBhvr>
                                        <p:cTn id="16" dur="1" fill="hold">
                                          <p:stCondLst>
                                            <p:cond delay="0"/>
                                          </p:stCondLst>
                                        </p:cTn>
                                        <p:tgtEl>
                                          <p:spTgt spid="36867">
                                            <p:txEl>
                                              <p:pRg st="0" end="0"/>
                                            </p:txEl>
                                          </p:spTgt>
                                        </p:tgtEl>
                                        <p:attrNameLst>
                                          <p:attrName>style.visibility</p:attrName>
                                        </p:attrNameLst>
                                      </p:cBhvr>
                                      <p:to>
                                        <p:strVal val="visible"/>
                                      </p:to>
                                    </p:set>
                                    <p:animEffect transition="in" filter="fade">
                                      <p:cBhvr>
                                        <p:cTn id="17" dur="1000"/>
                                        <p:tgtEl>
                                          <p:spTgt spid="36867">
                                            <p:txEl>
                                              <p:pRg st="0" end="0"/>
                                            </p:txEl>
                                          </p:spTgt>
                                        </p:tgtEl>
                                      </p:cBhvr>
                                    </p:animEffect>
                                    <p:anim calcmode="lin" valueType="num">
                                      <p:cBhvr>
                                        <p:cTn id="1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nodeType="clickEffect">
                                  <p:stCondLst>
                                    <p:cond delay="0"/>
                                  </p:stCondLst>
                                  <p:childTnLst>
                                    <p:set>
                                      <p:cBhvr>
                                        <p:cTn id="23" dur="1" fill="hold">
                                          <p:stCondLst>
                                            <p:cond delay="0"/>
                                          </p:stCondLst>
                                        </p:cTn>
                                        <p:tgtEl>
                                          <p:spTgt spid="36867">
                                            <p:txEl>
                                              <p:pRg st="1" end="1"/>
                                            </p:txEl>
                                          </p:spTgt>
                                        </p:tgtEl>
                                        <p:attrNameLst>
                                          <p:attrName>style.visibility</p:attrName>
                                        </p:attrNameLst>
                                      </p:cBhvr>
                                      <p:to>
                                        <p:strVal val="visible"/>
                                      </p:to>
                                    </p:set>
                                    <p:animEffect transition="in" filter="fade">
                                      <p:cBhvr>
                                        <p:cTn id="24" dur="1000"/>
                                        <p:tgtEl>
                                          <p:spTgt spid="36867">
                                            <p:txEl>
                                              <p:pRg st="1" end="1"/>
                                            </p:txEl>
                                          </p:spTgt>
                                        </p:tgtEl>
                                      </p:cBhvr>
                                    </p:animEffect>
                                    <p:anim calcmode="lin" valueType="num">
                                      <p:cBhvr>
                                        <p:cTn id="25" dur="1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6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nodeType="clickEffect">
                                  <p:stCondLst>
                                    <p:cond delay="0"/>
                                  </p:stCondLst>
                                  <p:childTnLst>
                                    <p:set>
                                      <p:cBhvr>
                                        <p:cTn id="30" dur="1" fill="hold">
                                          <p:stCondLst>
                                            <p:cond delay="0"/>
                                          </p:stCondLst>
                                        </p:cTn>
                                        <p:tgtEl>
                                          <p:spTgt spid="36867">
                                            <p:txEl>
                                              <p:pRg st="2" end="2"/>
                                            </p:txEl>
                                          </p:spTgt>
                                        </p:tgtEl>
                                        <p:attrNameLst>
                                          <p:attrName>style.visibility</p:attrName>
                                        </p:attrNameLst>
                                      </p:cBhvr>
                                      <p:to>
                                        <p:strVal val="visible"/>
                                      </p:to>
                                    </p:set>
                                    <p:animEffect transition="in" filter="fade">
                                      <p:cBhvr>
                                        <p:cTn id="31" dur="1000"/>
                                        <p:tgtEl>
                                          <p:spTgt spid="36867">
                                            <p:txEl>
                                              <p:pRg st="2" end="2"/>
                                            </p:txEl>
                                          </p:spTgt>
                                        </p:tgtEl>
                                      </p:cBhvr>
                                    </p:animEffect>
                                    <p:anim calcmode="lin" valueType="num">
                                      <p:cBhvr>
                                        <p:cTn id="32"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6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36867">
                                            <p:txEl>
                                              <p:pRg st="3" end="3"/>
                                            </p:txEl>
                                          </p:spTgt>
                                        </p:tgtEl>
                                        <p:attrNameLst>
                                          <p:attrName>style.visibility</p:attrName>
                                        </p:attrNameLst>
                                      </p:cBhvr>
                                      <p:to>
                                        <p:strVal val="visible"/>
                                      </p:to>
                                    </p:set>
                                    <p:animEffect transition="in" filter="fade">
                                      <p:cBhvr>
                                        <p:cTn id="38" dur="1000"/>
                                        <p:tgtEl>
                                          <p:spTgt spid="36867">
                                            <p:txEl>
                                              <p:pRg st="3" end="3"/>
                                            </p:txEl>
                                          </p:spTgt>
                                        </p:tgtEl>
                                      </p:cBhvr>
                                    </p:animEffect>
                                    <p:anim calcmode="lin" valueType="num">
                                      <p:cBhvr>
                                        <p:cTn id="39" dur="1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68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250276E-008D-B99A-E77C-2C07B869D49E}"/>
              </a:ext>
            </a:extLst>
          </p:cNvPr>
          <p:cNvSpPr>
            <a:spLocks noGrp="1" noChangeArrowheads="1"/>
          </p:cNvSpPr>
          <p:nvPr>
            <p:ph type="title"/>
          </p:nvPr>
        </p:nvSpPr>
        <p:spPr>
          <a:xfrm>
            <a:off x="457200" y="0"/>
            <a:ext cx="8229600" cy="990600"/>
          </a:xfrm>
        </p:spPr>
        <p:txBody>
          <a:bodyPr/>
          <a:lstStyle/>
          <a:p>
            <a:r>
              <a:rPr lang="en-US" altLang="en-US" sz="3200"/>
              <a:t>French and Indian War</a:t>
            </a:r>
            <a:br>
              <a:rPr lang="en-US" altLang="en-US" sz="3200"/>
            </a:br>
            <a:r>
              <a:rPr lang="en-US" altLang="en-US" sz="3200"/>
              <a:t>The British Under Pitt</a:t>
            </a:r>
          </a:p>
        </p:txBody>
      </p:sp>
      <p:sp>
        <p:nvSpPr>
          <p:cNvPr id="37891" name="Rectangle 3">
            <a:extLst>
              <a:ext uri="{FF2B5EF4-FFF2-40B4-BE49-F238E27FC236}">
                <a16:creationId xmlns:a16="http://schemas.microsoft.com/office/drawing/2014/main" id="{24483DBE-13F6-909E-CD99-72D619622304}"/>
              </a:ext>
            </a:extLst>
          </p:cNvPr>
          <p:cNvSpPr>
            <a:spLocks noGrp="1" noChangeArrowheads="1"/>
          </p:cNvSpPr>
          <p:nvPr>
            <p:ph type="body" idx="1"/>
          </p:nvPr>
        </p:nvSpPr>
        <p:spPr>
          <a:xfrm>
            <a:off x="457200" y="990600"/>
            <a:ext cx="8229600" cy="5867400"/>
          </a:xfrm>
        </p:spPr>
        <p:txBody>
          <a:bodyPr/>
          <a:lstStyle/>
          <a:p>
            <a:r>
              <a:rPr lang="en-US" altLang="en-US"/>
              <a:t>Pitt intended to conquer French Canada</a:t>
            </a:r>
          </a:p>
          <a:p>
            <a:r>
              <a:rPr lang="en-US" altLang="en-US"/>
              <a:t>To do so he sent British troops to North America under the command of officers Jeffrey Amherst and James Wolfe</a:t>
            </a:r>
          </a:p>
          <a:p>
            <a:r>
              <a:rPr lang="en-US" altLang="en-US"/>
              <a:t>1758: Amherst and Wolfe recaptured the fortress at Louisbourg</a:t>
            </a:r>
          </a:p>
          <a:p>
            <a:r>
              <a:rPr lang="en-US" altLang="en-US"/>
              <a:t>That same year British officers captured Fort Frontenac at Lake Ontario, and recaptured Fort Duquesne (renaming it Fort Pitt)</a:t>
            </a:r>
          </a:p>
          <a:p>
            <a:endParaRPr lang="en-US" alt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lt">
                                    <p:tmPct val="10000"/>
                                  </p:iterate>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800" fill="hold">
                                          <p:stCondLst>
                                            <p:cond delay="0"/>
                                          </p:stCondLst>
                                        </p:cTn>
                                        <p:tgtEl>
                                          <p:spTgt spid="37890"/>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78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nodeType="clickEffect">
                                  <p:stCondLst>
                                    <p:cond delay="0"/>
                                  </p:stCondLst>
                                  <p:iterate type="lt">
                                    <p:tmPct val="10000"/>
                                  </p:iterate>
                                  <p:childTnLst>
                                    <p:set>
                                      <p:cBhvr>
                                        <p:cTn id="12" dur="1" fill="hold">
                                          <p:stCondLst>
                                            <p:cond delay="0"/>
                                          </p:stCondLst>
                                        </p:cTn>
                                        <p:tgtEl>
                                          <p:spTgt spid="37891">
                                            <p:txEl>
                                              <p:pRg st="0" end="0"/>
                                            </p:txEl>
                                          </p:spTgt>
                                        </p:tgtEl>
                                        <p:attrNameLst>
                                          <p:attrName>style.visibility</p:attrName>
                                        </p:attrNameLst>
                                      </p:cBhvr>
                                      <p:to>
                                        <p:strVal val="visible"/>
                                      </p:to>
                                    </p:set>
                                    <p:animEffect transition="in" filter="fade">
                                      <p:cBhvr>
                                        <p:cTn id="13" dur="1000"/>
                                        <p:tgtEl>
                                          <p:spTgt spid="37891">
                                            <p:txEl>
                                              <p:pRg st="0" end="0"/>
                                            </p:txEl>
                                          </p:spTgt>
                                        </p:tgtEl>
                                      </p:cBhvr>
                                    </p:animEffect>
                                    <p:anim calcmode="lin" valueType="num">
                                      <p:cBhvr>
                                        <p:cTn id="14" dur="1000" fill="hold"/>
                                        <p:tgtEl>
                                          <p:spTgt spid="3789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nodeType="clickEffect">
                                  <p:stCondLst>
                                    <p:cond delay="0"/>
                                  </p:stCondLst>
                                  <p:iterate type="lt">
                                    <p:tmPct val="10000"/>
                                  </p:iterate>
                                  <p:childTnLst>
                                    <p:set>
                                      <p:cBhvr>
                                        <p:cTn id="19" dur="1" fill="hold">
                                          <p:stCondLst>
                                            <p:cond delay="0"/>
                                          </p:stCondLst>
                                        </p:cTn>
                                        <p:tgtEl>
                                          <p:spTgt spid="37891">
                                            <p:txEl>
                                              <p:pRg st="1" end="1"/>
                                            </p:txEl>
                                          </p:spTgt>
                                        </p:tgtEl>
                                        <p:attrNameLst>
                                          <p:attrName>style.visibility</p:attrName>
                                        </p:attrNameLst>
                                      </p:cBhvr>
                                      <p:to>
                                        <p:strVal val="visible"/>
                                      </p:to>
                                    </p:set>
                                    <p:animEffect transition="in" filter="fade">
                                      <p:cBhvr>
                                        <p:cTn id="20" dur="1000"/>
                                        <p:tgtEl>
                                          <p:spTgt spid="37891">
                                            <p:txEl>
                                              <p:pRg st="1" end="1"/>
                                            </p:txEl>
                                          </p:spTgt>
                                        </p:tgtEl>
                                      </p:cBhvr>
                                    </p:animEffect>
                                    <p:anim calcmode="lin" valueType="num">
                                      <p:cBhvr>
                                        <p:cTn id="21" dur="1000" fill="hold"/>
                                        <p:tgtEl>
                                          <p:spTgt spid="3789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nodeType="clickEffect">
                                  <p:stCondLst>
                                    <p:cond delay="0"/>
                                  </p:stCondLst>
                                  <p:iterate type="lt">
                                    <p:tmPct val="10000"/>
                                  </p:iterate>
                                  <p:childTnLst>
                                    <p:set>
                                      <p:cBhvr>
                                        <p:cTn id="26" dur="1" fill="hold">
                                          <p:stCondLst>
                                            <p:cond delay="0"/>
                                          </p:stCondLst>
                                        </p:cTn>
                                        <p:tgtEl>
                                          <p:spTgt spid="37891">
                                            <p:txEl>
                                              <p:pRg st="2" end="2"/>
                                            </p:txEl>
                                          </p:spTgt>
                                        </p:tgtEl>
                                        <p:attrNameLst>
                                          <p:attrName>style.visibility</p:attrName>
                                        </p:attrNameLst>
                                      </p:cBhvr>
                                      <p:to>
                                        <p:strVal val="visible"/>
                                      </p:to>
                                    </p:set>
                                    <p:animEffect transition="in" filter="fade">
                                      <p:cBhvr>
                                        <p:cTn id="27" dur="1000"/>
                                        <p:tgtEl>
                                          <p:spTgt spid="37891">
                                            <p:txEl>
                                              <p:pRg st="2" end="2"/>
                                            </p:txEl>
                                          </p:spTgt>
                                        </p:tgtEl>
                                      </p:cBhvr>
                                    </p:animEffect>
                                    <p:anim calcmode="lin" valueType="num">
                                      <p:cBhvr>
                                        <p:cTn id="28" dur="1000" fill="hold"/>
                                        <p:tgtEl>
                                          <p:spTgt spid="3789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nodeType="clickEffect">
                                  <p:stCondLst>
                                    <p:cond delay="0"/>
                                  </p:stCondLst>
                                  <p:iterate type="lt">
                                    <p:tmPct val="10000"/>
                                  </p:iterate>
                                  <p:childTnLst>
                                    <p:set>
                                      <p:cBhvr>
                                        <p:cTn id="33" dur="1" fill="hold">
                                          <p:stCondLst>
                                            <p:cond delay="0"/>
                                          </p:stCondLst>
                                        </p:cTn>
                                        <p:tgtEl>
                                          <p:spTgt spid="37891">
                                            <p:txEl>
                                              <p:pRg st="3" end="3"/>
                                            </p:txEl>
                                          </p:spTgt>
                                        </p:tgtEl>
                                        <p:attrNameLst>
                                          <p:attrName>style.visibility</p:attrName>
                                        </p:attrNameLst>
                                      </p:cBhvr>
                                      <p:to>
                                        <p:strVal val="visible"/>
                                      </p:to>
                                    </p:set>
                                    <p:animEffect transition="in" filter="fade">
                                      <p:cBhvr>
                                        <p:cTn id="34" dur="1000"/>
                                        <p:tgtEl>
                                          <p:spTgt spid="37891">
                                            <p:txEl>
                                              <p:pRg st="3" end="3"/>
                                            </p:txEl>
                                          </p:spTgt>
                                        </p:tgtEl>
                                      </p:cBhvr>
                                    </p:animEffect>
                                    <p:anim calcmode="lin" valueType="num">
                                      <p:cBhvr>
                                        <p:cTn id="35" dur="1000" fill="hold"/>
                                        <p:tgtEl>
                                          <p:spTgt spid="37891">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8A823AC-AB52-8111-9D30-63CF151A12CF}"/>
              </a:ext>
            </a:extLst>
          </p:cNvPr>
          <p:cNvSpPr>
            <a:spLocks noGrp="1" noChangeArrowheads="1"/>
          </p:cNvSpPr>
          <p:nvPr>
            <p:ph type="title"/>
          </p:nvPr>
        </p:nvSpPr>
        <p:spPr>
          <a:xfrm>
            <a:off x="457200" y="0"/>
            <a:ext cx="8229600" cy="990600"/>
          </a:xfrm>
        </p:spPr>
        <p:txBody>
          <a:bodyPr/>
          <a:lstStyle/>
          <a:p>
            <a:r>
              <a:rPr lang="en-US" altLang="en-US" sz="3200"/>
              <a:t>The French and Indian War </a:t>
            </a:r>
            <a:br>
              <a:rPr lang="en-US" altLang="en-US" sz="3200"/>
            </a:br>
            <a:r>
              <a:rPr lang="en-US" altLang="en-US" sz="3200"/>
              <a:t>The Battle of Quebec</a:t>
            </a:r>
          </a:p>
        </p:txBody>
      </p:sp>
      <p:sp>
        <p:nvSpPr>
          <p:cNvPr id="38915" name="Rectangle 3">
            <a:extLst>
              <a:ext uri="{FF2B5EF4-FFF2-40B4-BE49-F238E27FC236}">
                <a16:creationId xmlns:a16="http://schemas.microsoft.com/office/drawing/2014/main" id="{5DD6C839-E94F-3173-C560-52DCF9FB9550}"/>
              </a:ext>
            </a:extLst>
          </p:cNvPr>
          <p:cNvSpPr>
            <a:spLocks noGrp="1" noChangeArrowheads="1"/>
          </p:cNvSpPr>
          <p:nvPr>
            <p:ph type="body" idx="1"/>
          </p:nvPr>
        </p:nvSpPr>
        <p:spPr>
          <a:xfrm>
            <a:off x="457200" y="990600"/>
            <a:ext cx="8229600" cy="5715000"/>
          </a:xfrm>
        </p:spPr>
        <p:txBody>
          <a:bodyPr/>
          <a:lstStyle/>
          <a:p>
            <a:pPr>
              <a:lnSpc>
                <a:spcPct val="90000"/>
              </a:lnSpc>
            </a:pPr>
            <a:r>
              <a:rPr lang="en-US" altLang="en-US" sz="2400"/>
              <a:t>September 1759: British general James Wolfe finds a way to attack the capital of New France Quebec</a:t>
            </a:r>
          </a:p>
          <a:p>
            <a:pPr>
              <a:lnSpc>
                <a:spcPct val="90000"/>
              </a:lnSpc>
            </a:pPr>
            <a:r>
              <a:rPr lang="en-US" altLang="en-US" sz="2400"/>
              <a:t>Perched high on a cliff overlooking the St. Lawrence River the capital was thought of as impossible to attack</a:t>
            </a:r>
          </a:p>
          <a:p>
            <a:pPr>
              <a:lnSpc>
                <a:spcPct val="90000"/>
              </a:lnSpc>
            </a:pPr>
            <a:r>
              <a:rPr lang="en-US" altLang="en-US" sz="2400"/>
              <a:t>A scout for Wolfe found a poorly guarded path up the back of the cliff</a:t>
            </a:r>
          </a:p>
          <a:p>
            <a:pPr>
              <a:lnSpc>
                <a:spcPct val="90000"/>
              </a:lnSpc>
            </a:pPr>
            <a:r>
              <a:rPr lang="en-US" altLang="en-US" sz="2400"/>
              <a:t>Wolfes soldiers overwhelmed the guards on the path and scrambled up it at night</a:t>
            </a:r>
          </a:p>
          <a:p>
            <a:pPr>
              <a:lnSpc>
                <a:spcPct val="90000"/>
              </a:lnSpc>
            </a:pPr>
            <a:r>
              <a:rPr lang="en-US" altLang="en-US" sz="2400"/>
              <a:t>They waited outside the fort on a field called the Plains of Abraham</a:t>
            </a:r>
          </a:p>
          <a:p>
            <a:pPr>
              <a:lnSpc>
                <a:spcPct val="90000"/>
              </a:lnSpc>
            </a:pPr>
            <a:r>
              <a:rPr lang="en-US" altLang="en-US" sz="2400"/>
              <a:t>Here they surprised and defeated the French Army</a:t>
            </a:r>
          </a:p>
          <a:p>
            <a:pPr>
              <a:lnSpc>
                <a:spcPct val="90000"/>
              </a:lnSpc>
            </a:pPr>
            <a:r>
              <a:rPr lang="en-US" altLang="en-US" sz="2400"/>
              <a:t>James Wolfe died in the battle</a:t>
            </a:r>
          </a:p>
          <a:p>
            <a:pPr>
              <a:lnSpc>
                <a:spcPct val="90000"/>
              </a:lnSpc>
              <a:buFont typeface="Wingdings" panose="05000000000000000000" pitchFamily="2" charset="2"/>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anim calcmode="lin" valueType="num">
                                      <p:cBhvr>
                                        <p:cTn id="9" dur="500" fill="hold"/>
                                        <p:tgtEl>
                                          <p:spTgt spid="38914"/>
                                        </p:tgtEl>
                                        <p:attrNameLst>
                                          <p:attrName>style.rotation</p:attrName>
                                        </p:attrNameLst>
                                      </p:cBhvr>
                                      <p:tavLst>
                                        <p:tav tm="0">
                                          <p:val>
                                            <p:fltVal val="360"/>
                                          </p:val>
                                        </p:tav>
                                        <p:tav tm="100000">
                                          <p:val>
                                            <p:fltVal val="0"/>
                                          </p:val>
                                        </p:tav>
                                      </p:tavLst>
                                    </p:anim>
                                    <p:animEffect transition="in" filter="fade">
                                      <p:cBhvr>
                                        <p:cTn id="10" dur="500"/>
                                        <p:tgtEl>
                                          <p:spTgt spid="389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iterate type="lt">
                                    <p:tmPct val="10000"/>
                                  </p:iterate>
                                  <p:childTnLst>
                                    <p:set>
                                      <p:cBhvr>
                                        <p:cTn id="14" dur="1" fill="hold">
                                          <p:stCondLst>
                                            <p:cond delay="0"/>
                                          </p:stCondLst>
                                        </p:cTn>
                                        <p:tgtEl>
                                          <p:spTgt spid="38915">
                                            <p:txEl>
                                              <p:pRg st="0" end="0"/>
                                            </p:txEl>
                                          </p:spTgt>
                                        </p:tgtEl>
                                        <p:attrNameLst>
                                          <p:attrName>style.visibility</p:attrName>
                                        </p:attrNameLst>
                                      </p:cBhvr>
                                      <p:to>
                                        <p:strVal val="visible"/>
                                      </p:to>
                                    </p:set>
                                    <p:anim calcmode="lin" valueType="num">
                                      <p:cBhvr>
                                        <p:cTn id="15"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891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891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nodeType="clickEffect">
                                  <p:stCondLst>
                                    <p:cond delay="0"/>
                                  </p:stCondLst>
                                  <p:iterate type="lt">
                                    <p:tmPct val="10000"/>
                                  </p:iterate>
                                  <p:childTnLst>
                                    <p:set>
                                      <p:cBhvr>
                                        <p:cTn id="22" dur="1" fill="hold">
                                          <p:stCondLst>
                                            <p:cond delay="0"/>
                                          </p:stCondLst>
                                        </p:cTn>
                                        <p:tgtEl>
                                          <p:spTgt spid="38915">
                                            <p:txEl>
                                              <p:pRg st="1" end="1"/>
                                            </p:txEl>
                                          </p:spTgt>
                                        </p:tgtEl>
                                        <p:attrNameLst>
                                          <p:attrName>style.visibility</p:attrName>
                                        </p:attrNameLst>
                                      </p:cBhvr>
                                      <p:to>
                                        <p:strVal val="visible"/>
                                      </p:to>
                                    </p:set>
                                    <p:anim calcmode="lin" valueType="num">
                                      <p:cBhvr>
                                        <p:cTn id="23"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891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891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891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nodeType="clickEffect">
                                  <p:stCondLst>
                                    <p:cond delay="0"/>
                                  </p:stCondLst>
                                  <p:iterate type="lt">
                                    <p:tmPct val="10000"/>
                                  </p:iterate>
                                  <p:childTnLst>
                                    <p:set>
                                      <p:cBhvr>
                                        <p:cTn id="30" dur="1" fill="hold">
                                          <p:stCondLst>
                                            <p:cond delay="0"/>
                                          </p:stCondLst>
                                        </p:cTn>
                                        <p:tgtEl>
                                          <p:spTgt spid="38915">
                                            <p:txEl>
                                              <p:pRg st="2" end="2"/>
                                            </p:txEl>
                                          </p:spTgt>
                                        </p:tgtEl>
                                        <p:attrNameLst>
                                          <p:attrName>style.visibility</p:attrName>
                                        </p:attrNameLst>
                                      </p:cBhvr>
                                      <p:to>
                                        <p:strVal val="visible"/>
                                      </p:to>
                                    </p:set>
                                    <p:anim calcmode="lin" valueType="num">
                                      <p:cBhvr>
                                        <p:cTn id="31"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891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891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8915">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nodeType="clickEffect">
                                  <p:stCondLst>
                                    <p:cond delay="0"/>
                                  </p:stCondLst>
                                  <p:iterate type="lt">
                                    <p:tmPct val="10000"/>
                                  </p:iterate>
                                  <p:childTnLst>
                                    <p:set>
                                      <p:cBhvr>
                                        <p:cTn id="38" dur="1" fill="hold">
                                          <p:stCondLst>
                                            <p:cond delay="0"/>
                                          </p:stCondLst>
                                        </p:cTn>
                                        <p:tgtEl>
                                          <p:spTgt spid="38915">
                                            <p:txEl>
                                              <p:pRg st="3" end="3"/>
                                            </p:txEl>
                                          </p:spTgt>
                                        </p:tgtEl>
                                        <p:attrNameLst>
                                          <p:attrName>style.visibility</p:attrName>
                                        </p:attrNameLst>
                                      </p:cBhvr>
                                      <p:to>
                                        <p:strVal val="visible"/>
                                      </p:to>
                                    </p:set>
                                    <p:anim calcmode="lin" valueType="num">
                                      <p:cBhvr>
                                        <p:cTn id="39" dur="5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891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3891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38915">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nodeType="clickEffect">
                                  <p:stCondLst>
                                    <p:cond delay="0"/>
                                  </p:stCondLst>
                                  <p:iterate type="lt">
                                    <p:tmPct val="10000"/>
                                  </p:iterate>
                                  <p:childTnLst>
                                    <p:set>
                                      <p:cBhvr>
                                        <p:cTn id="46" dur="1" fill="hold">
                                          <p:stCondLst>
                                            <p:cond delay="0"/>
                                          </p:stCondLst>
                                        </p:cTn>
                                        <p:tgtEl>
                                          <p:spTgt spid="38915">
                                            <p:txEl>
                                              <p:pRg st="4" end="4"/>
                                            </p:txEl>
                                          </p:spTgt>
                                        </p:tgtEl>
                                        <p:attrNameLst>
                                          <p:attrName>style.visibility</p:attrName>
                                        </p:attrNameLst>
                                      </p:cBhvr>
                                      <p:to>
                                        <p:strVal val="visible"/>
                                      </p:to>
                                    </p:set>
                                    <p:anim calcmode="lin" valueType="num">
                                      <p:cBhvr>
                                        <p:cTn id="47" dur="5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891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3891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38915">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nodeType="clickEffect">
                                  <p:stCondLst>
                                    <p:cond delay="0"/>
                                  </p:stCondLst>
                                  <p:iterate type="lt">
                                    <p:tmPct val="10000"/>
                                  </p:iterate>
                                  <p:childTnLst>
                                    <p:set>
                                      <p:cBhvr>
                                        <p:cTn id="54" dur="1" fill="hold">
                                          <p:stCondLst>
                                            <p:cond delay="0"/>
                                          </p:stCondLst>
                                        </p:cTn>
                                        <p:tgtEl>
                                          <p:spTgt spid="38915">
                                            <p:txEl>
                                              <p:pRg st="5" end="5"/>
                                            </p:txEl>
                                          </p:spTgt>
                                        </p:tgtEl>
                                        <p:attrNameLst>
                                          <p:attrName>style.visibility</p:attrName>
                                        </p:attrNameLst>
                                      </p:cBhvr>
                                      <p:to>
                                        <p:strVal val="visible"/>
                                      </p:to>
                                    </p:set>
                                    <p:anim calcmode="lin" valueType="num">
                                      <p:cBhvr>
                                        <p:cTn id="55" dur="500" fill="hold"/>
                                        <p:tgtEl>
                                          <p:spTgt spid="3891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3891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3891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38915">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nodeType="clickEffect">
                                  <p:stCondLst>
                                    <p:cond delay="0"/>
                                  </p:stCondLst>
                                  <p:iterate type="lt">
                                    <p:tmPct val="10000"/>
                                  </p:iterate>
                                  <p:childTnLst>
                                    <p:set>
                                      <p:cBhvr>
                                        <p:cTn id="62" dur="1" fill="hold">
                                          <p:stCondLst>
                                            <p:cond delay="0"/>
                                          </p:stCondLst>
                                        </p:cTn>
                                        <p:tgtEl>
                                          <p:spTgt spid="38915">
                                            <p:txEl>
                                              <p:pRg st="6" end="6"/>
                                            </p:txEl>
                                          </p:spTgt>
                                        </p:tgtEl>
                                        <p:attrNameLst>
                                          <p:attrName>style.visibility</p:attrName>
                                        </p:attrNameLst>
                                      </p:cBhvr>
                                      <p:to>
                                        <p:strVal val="visible"/>
                                      </p:to>
                                    </p:set>
                                    <p:anim calcmode="lin" valueType="num">
                                      <p:cBhvr>
                                        <p:cTn id="63" dur="500" fill="hold"/>
                                        <p:tgtEl>
                                          <p:spTgt spid="38915">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38915">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38915">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582F2F1-C8E4-4B75-E375-FDC1949D0E78}"/>
              </a:ext>
            </a:extLst>
          </p:cNvPr>
          <p:cNvSpPr>
            <a:spLocks noGrp="1" noChangeArrowheads="1"/>
          </p:cNvSpPr>
          <p:nvPr>
            <p:ph type="title"/>
          </p:nvPr>
        </p:nvSpPr>
        <p:spPr>
          <a:xfrm>
            <a:off x="381000" y="0"/>
            <a:ext cx="8229600" cy="1371600"/>
          </a:xfrm>
        </p:spPr>
        <p:txBody>
          <a:bodyPr/>
          <a:lstStyle/>
          <a:p>
            <a:r>
              <a:rPr lang="en-US" altLang="en-US" sz="3200"/>
              <a:t>The French and Indian War</a:t>
            </a:r>
            <a:br>
              <a:rPr lang="en-US" altLang="en-US" sz="3200"/>
            </a:br>
            <a:r>
              <a:rPr lang="en-US" altLang="en-US" sz="3200"/>
              <a:t>The Treaty of Paris</a:t>
            </a:r>
            <a:r>
              <a:rPr lang="en-US" altLang="en-US"/>
              <a:t> </a:t>
            </a:r>
          </a:p>
        </p:txBody>
      </p:sp>
      <p:sp>
        <p:nvSpPr>
          <p:cNvPr id="39939" name="Rectangle 3">
            <a:extLst>
              <a:ext uri="{FF2B5EF4-FFF2-40B4-BE49-F238E27FC236}">
                <a16:creationId xmlns:a16="http://schemas.microsoft.com/office/drawing/2014/main" id="{AF30145E-5327-3622-4393-77DD23920AF1}"/>
              </a:ext>
            </a:extLst>
          </p:cNvPr>
          <p:cNvSpPr>
            <a:spLocks noGrp="1" noChangeArrowheads="1"/>
          </p:cNvSpPr>
          <p:nvPr>
            <p:ph type="body" idx="1"/>
          </p:nvPr>
        </p:nvSpPr>
        <p:spPr>
          <a:xfrm>
            <a:off x="457200" y="1219200"/>
            <a:ext cx="8229600" cy="5638800"/>
          </a:xfrm>
        </p:spPr>
        <p:txBody>
          <a:bodyPr/>
          <a:lstStyle/>
          <a:p>
            <a:pPr>
              <a:lnSpc>
                <a:spcPct val="90000"/>
              </a:lnSpc>
            </a:pPr>
            <a:r>
              <a:rPr lang="en-US" altLang="en-US" sz="2400"/>
              <a:t>After the fall of Quebec a year later the French took another devastating loss when General Amherst captured Montreal</a:t>
            </a:r>
          </a:p>
          <a:p>
            <a:pPr>
              <a:lnSpc>
                <a:spcPct val="90000"/>
              </a:lnSpc>
            </a:pPr>
            <a:r>
              <a:rPr lang="en-US" altLang="en-US" sz="2400"/>
              <a:t>This brought an end to the fighting in North American</a:t>
            </a:r>
          </a:p>
          <a:p>
            <a:pPr>
              <a:lnSpc>
                <a:spcPct val="90000"/>
              </a:lnSpc>
            </a:pPr>
            <a:r>
              <a:rPr lang="en-US" altLang="en-US" sz="2400"/>
              <a:t>1763: </a:t>
            </a:r>
            <a:r>
              <a:rPr lang="en-US" altLang="en-US" sz="2400" b="1" u="sng"/>
              <a:t>The Treaty of Paris</a:t>
            </a:r>
            <a:r>
              <a:rPr lang="en-US" altLang="en-US" sz="2400"/>
              <a:t> France is permitted to keep some sugar producing islands in the West Indies </a:t>
            </a:r>
          </a:p>
          <a:p>
            <a:pPr>
              <a:lnSpc>
                <a:spcPct val="90000"/>
              </a:lnSpc>
            </a:pPr>
            <a:r>
              <a:rPr lang="en-US" altLang="en-US" sz="2400"/>
              <a:t>1763: </a:t>
            </a:r>
            <a:r>
              <a:rPr lang="en-US" altLang="en-US" sz="2400" b="1" u="sng"/>
              <a:t>The Treaty of Paris </a:t>
            </a:r>
            <a:r>
              <a:rPr lang="en-US" altLang="en-US" sz="2400"/>
              <a:t>England receives Canada and most of Frances islands east of the Mississippi River, England also receives Florida from Frances ally Spain</a:t>
            </a:r>
          </a:p>
          <a:p>
            <a:pPr>
              <a:lnSpc>
                <a:spcPct val="90000"/>
              </a:lnSpc>
            </a:pPr>
            <a:r>
              <a:rPr lang="en-US" altLang="en-US" sz="2400"/>
              <a:t>1763: </a:t>
            </a:r>
            <a:r>
              <a:rPr lang="en-US" altLang="en-US" sz="2400" b="1" u="sng"/>
              <a:t>The Treaty of Paris</a:t>
            </a:r>
            <a:r>
              <a:rPr lang="en-US" altLang="en-US" sz="2400"/>
              <a:t> Spain receives French land West of the Mississippi River (the Louisiana Territory) as well as the port of New Orleans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withEffect">
                                  <p:stCondLst>
                                    <p:cond delay="0"/>
                                  </p:stCondLst>
                                  <p:iterate type="lt">
                                    <p:tmPct val="10000"/>
                                  </p:iterate>
                                  <p:childTnLst>
                                    <p:set>
                                      <p:cBhvr>
                                        <p:cTn id="6" dur="1" fill="hold">
                                          <p:stCondLst>
                                            <p:cond delay="0"/>
                                          </p:stCondLst>
                                        </p:cTn>
                                        <p:tgtEl>
                                          <p:spTgt spid="39938"/>
                                        </p:tgtEl>
                                        <p:attrNameLst>
                                          <p:attrName>style.visibility</p:attrName>
                                        </p:attrNameLst>
                                      </p:cBhvr>
                                      <p:to>
                                        <p:strVal val="visible"/>
                                      </p:to>
                                    </p:set>
                                    <p:animEffect transition="in" filter="fade">
                                      <p:cBhvr>
                                        <p:cTn id="7" dur="600">
                                          <p:stCondLst>
                                            <p:cond delay="0"/>
                                          </p:stCondLst>
                                        </p:cTn>
                                        <p:tgtEl>
                                          <p:spTgt spid="39938"/>
                                        </p:tgtEl>
                                      </p:cBhvr>
                                    </p:animEffect>
                                    <p:anim calcmode="lin" valueType="num">
                                      <p:cBhvr>
                                        <p:cTn id="8" dur="600" fill="hold">
                                          <p:stCondLst>
                                            <p:cond delay="0"/>
                                          </p:stCondLst>
                                        </p:cTn>
                                        <p:tgtEl>
                                          <p:spTgt spid="3993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993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993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9939">
                                            <p:txEl>
                                              <p:pRg st="0" end="0"/>
                                            </p:txEl>
                                          </p:spTgt>
                                        </p:tgtEl>
                                        <p:attrNameLst>
                                          <p:attrName>style.visibility</p:attrName>
                                        </p:attrNameLst>
                                      </p:cBhvr>
                                      <p:to>
                                        <p:strVal val="visible"/>
                                      </p:to>
                                    </p:set>
                                    <p:animEffect transition="in" filter="slide(fromBottom)">
                                      <p:cBhvr>
                                        <p:cTn id="15" dur="500">
                                          <p:stCondLst>
                                            <p:cond delay="0"/>
                                          </p:stCondLst>
                                        </p:cTn>
                                        <p:tgtEl>
                                          <p:spTgt spid="3993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39939">
                                            <p:txEl>
                                              <p:pRg st="1" end="1"/>
                                            </p:txEl>
                                          </p:spTgt>
                                        </p:tgtEl>
                                        <p:attrNameLst>
                                          <p:attrName>style.visibility</p:attrName>
                                        </p:attrNameLst>
                                      </p:cBhvr>
                                      <p:to>
                                        <p:strVal val="visible"/>
                                      </p:to>
                                    </p:set>
                                    <p:animEffect transition="in" filter="slide(fromBottom)">
                                      <p:cBhvr>
                                        <p:cTn id="20" dur="500">
                                          <p:stCondLst>
                                            <p:cond delay="0"/>
                                          </p:stCondLst>
                                        </p:cTn>
                                        <p:tgtEl>
                                          <p:spTgt spid="39939">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Effect transition="in" filter="slide(fromBottom)">
                                      <p:cBhvr>
                                        <p:cTn id="25" dur="500">
                                          <p:stCondLst>
                                            <p:cond delay="0"/>
                                          </p:stCondLst>
                                        </p:cTn>
                                        <p:tgtEl>
                                          <p:spTgt spid="39939">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39939">
                                            <p:txEl>
                                              <p:pRg st="3" end="3"/>
                                            </p:txEl>
                                          </p:spTgt>
                                        </p:tgtEl>
                                        <p:attrNameLst>
                                          <p:attrName>style.visibility</p:attrName>
                                        </p:attrNameLst>
                                      </p:cBhvr>
                                      <p:to>
                                        <p:strVal val="visible"/>
                                      </p:to>
                                    </p:set>
                                    <p:animEffect transition="in" filter="slide(fromBottom)">
                                      <p:cBhvr>
                                        <p:cTn id="30" dur="500">
                                          <p:stCondLst>
                                            <p:cond delay="0"/>
                                          </p:stCondLst>
                                        </p:cTn>
                                        <p:tgtEl>
                                          <p:spTgt spid="3993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39939">
                                            <p:txEl>
                                              <p:pRg st="4" end="4"/>
                                            </p:txEl>
                                          </p:spTgt>
                                        </p:tgtEl>
                                        <p:attrNameLst>
                                          <p:attrName>style.visibility</p:attrName>
                                        </p:attrNameLst>
                                      </p:cBhvr>
                                      <p:to>
                                        <p:strVal val="visible"/>
                                      </p:to>
                                    </p:set>
                                    <p:animEffect transition="in" filter="slide(fromBottom)">
                                      <p:cBhvr>
                                        <p:cTn id="35" dur="500">
                                          <p:stCondLst>
                                            <p:cond delay="0"/>
                                          </p:stCondLst>
                                        </p:cTn>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B1F2811B-043E-7F4F-9C3A-C4F32E960390}"/>
              </a:ext>
            </a:extLst>
          </p:cNvPr>
          <p:cNvSpPr>
            <a:spLocks noGrp="1" noChangeArrowheads="1"/>
          </p:cNvSpPr>
          <p:nvPr>
            <p:ph type="title"/>
          </p:nvPr>
        </p:nvSpPr>
        <p:spPr>
          <a:xfrm>
            <a:off x="457200" y="0"/>
            <a:ext cx="8229600" cy="1143000"/>
          </a:xfrm>
        </p:spPr>
        <p:txBody>
          <a:bodyPr/>
          <a:lstStyle/>
          <a:p>
            <a:r>
              <a:rPr lang="en-US" altLang="en-US" sz="3200"/>
              <a:t>The French and Indian War</a:t>
            </a:r>
            <a:br>
              <a:rPr lang="en-US" altLang="en-US" sz="3200"/>
            </a:br>
            <a:r>
              <a:rPr lang="en-US" altLang="en-US" sz="3200"/>
              <a:t>The Treaty of Paris</a:t>
            </a:r>
          </a:p>
        </p:txBody>
      </p:sp>
      <p:sp>
        <p:nvSpPr>
          <p:cNvPr id="40963" name="Rectangle 3">
            <a:extLst>
              <a:ext uri="{FF2B5EF4-FFF2-40B4-BE49-F238E27FC236}">
                <a16:creationId xmlns:a16="http://schemas.microsoft.com/office/drawing/2014/main" id="{FB77ACD3-C7C6-62B6-E83A-494192AAC5B9}"/>
              </a:ext>
            </a:extLst>
          </p:cNvPr>
          <p:cNvSpPr>
            <a:spLocks noGrp="1" noChangeArrowheads="1"/>
          </p:cNvSpPr>
          <p:nvPr>
            <p:ph type="body" idx="1"/>
          </p:nvPr>
        </p:nvSpPr>
        <p:spPr>
          <a:xfrm>
            <a:off x="457200" y="1066800"/>
            <a:ext cx="8229600" cy="5791200"/>
          </a:xfrm>
        </p:spPr>
        <p:txBody>
          <a:bodyPr/>
          <a:lstStyle/>
          <a:p>
            <a:r>
              <a:rPr lang="en-US" altLang="en-US"/>
              <a:t>1763: </a:t>
            </a:r>
            <a:r>
              <a:rPr lang="en-US" altLang="en-US" b="1" u="sng"/>
              <a:t>The Treaty of Paris</a:t>
            </a:r>
            <a:r>
              <a:rPr lang="en-US" altLang="en-US"/>
              <a:t> marked the end of France as a power in North America</a:t>
            </a:r>
          </a:p>
          <a:p>
            <a:r>
              <a:rPr lang="en-US" altLang="en-US"/>
              <a:t>The continent was now divided between Great Britain and Spain with the Mississippi River marking the boundary</a:t>
            </a:r>
          </a:p>
          <a:p>
            <a:r>
              <a:rPr lang="en-US" altLang="en-US"/>
              <a:t>Native Americans still living on the lands and were not given a section of it by the European agreement </a:t>
            </a:r>
            <a:endParaRPr lang="en-US" altLang="en-US" b="1" u="sng"/>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1000"/>
                                        <p:tgtEl>
                                          <p:spTgt spid="40962"/>
                                        </p:tgtEl>
                                      </p:cBhvr>
                                    </p:animEffect>
                                    <p:anim calcmode="lin" valueType="num">
                                      <p:cBhvr>
                                        <p:cTn id="8" dur="1000" fill="hold"/>
                                        <p:tgtEl>
                                          <p:spTgt spid="40962"/>
                                        </p:tgtEl>
                                        <p:attrNameLst>
                                          <p:attrName>ppt_x</p:attrName>
                                        </p:attrNameLst>
                                      </p:cBhvr>
                                      <p:tavLst>
                                        <p:tav tm="0">
                                          <p:val>
                                            <p:strVal val="#ppt_x"/>
                                          </p:val>
                                        </p:tav>
                                        <p:tav tm="100000">
                                          <p:val>
                                            <p:strVal val="#ppt_x"/>
                                          </p:val>
                                        </p:tav>
                                      </p:tavLst>
                                    </p:anim>
                                    <p:anim calcmode="lin" valueType="num">
                                      <p:cBhvr>
                                        <p:cTn id="9" dur="898" decel="100000" fill="hold"/>
                                        <p:tgtEl>
                                          <p:spTgt spid="4096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096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0963">
                                            <p:txEl>
                                              <p:pRg st="0" end="0"/>
                                            </p:txEl>
                                          </p:spTgt>
                                        </p:tgtEl>
                                        <p:attrNameLst>
                                          <p:attrName>style.visibility</p:attrName>
                                        </p:attrNameLst>
                                      </p:cBhvr>
                                      <p:to>
                                        <p:strVal val="visible"/>
                                      </p:to>
                                    </p:set>
                                    <p:animEffect transition="in" filter="fade">
                                      <p:cBhvr>
                                        <p:cTn id="15" dur="1000"/>
                                        <p:tgtEl>
                                          <p:spTgt spid="40963">
                                            <p:txEl>
                                              <p:pRg st="0" end="0"/>
                                            </p:txEl>
                                          </p:spTgt>
                                        </p:tgtEl>
                                      </p:cBhvr>
                                    </p:animEffect>
                                    <p:anim calcmode="lin" valueType="num">
                                      <p:cBhvr>
                                        <p:cTn id="16"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096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096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40963">
                                            <p:txEl>
                                              <p:pRg st="1" end="1"/>
                                            </p:txEl>
                                          </p:spTgt>
                                        </p:tgtEl>
                                        <p:attrNameLst>
                                          <p:attrName>style.visibility</p:attrName>
                                        </p:attrNameLst>
                                      </p:cBhvr>
                                      <p:to>
                                        <p:strVal val="visible"/>
                                      </p:to>
                                    </p:set>
                                    <p:animEffect transition="in" filter="fade">
                                      <p:cBhvr>
                                        <p:cTn id="23" dur="1000"/>
                                        <p:tgtEl>
                                          <p:spTgt spid="40963">
                                            <p:txEl>
                                              <p:pRg st="1" end="1"/>
                                            </p:txEl>
                                          </p:spTgt>
                                        </p:tgtEl>
                                      </p:cBhvr>
                                    </p:animEffect>
                                    <p:anim calcmode="lin" valueType="num">
                                      <p:cBhvr>
                                        <p:cTn id="24" dur="10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096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096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40963">
                                            <p:txEl>
                                              <p:pRg st="2" end="2"/>
                                            </p:txEl>
                                          </p:spTgt>
                                        </p:tgtEl>
                                        <p:attrNameLst>
                                          <p:attrName>style.visibility</p:attrName>
                                        </p:attrNameLst>
                                      </p:cBhvr>
                                      <p:to>
                                        <p:strVal val="visible"/>
                                      </p:to>
                                    </p:set>
                                    <p:animEffect transition="in" filter="fade">
                                      <p:cBhvr>
                                        <p:cTn id="31" dur="1000"/>
                                        <p:tgtEl>
                                          <p:spTgt spid="40963">
                                            <p:txEl>
                                              <p:pRg st="2" end="2"/>
                                            </p:txEl>
                                          </p:spTgt>
                                        </p:tgtEl>
                                      </p:cBhvr>
                                    </p:animEffect>
                                    <p:anim calcmode="lin" valueType="num">
                                      <p:cBhvr>
                                        <p:cTn id="32" dur="10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096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096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3" name="Rectangle 7">
            <a:extLst>
              <a:ext uri="{FF2B5EF4-FFF2-40B4-BE49-F238E27FC236}">
                <a16:creationId xmlns:a16="http://schemas.microsoft.com/office/drawing/2014/main" id="{03205FBD-9110-C202-B291-CB03615C6A73}"/>
              </a:ext>
            </a:extLst>
          </p:cNvPr>
          <p:cNvSpPr>
            <a:spLocks noGrp="1" noChangeArrowheads="1"/>
          </p:cNvSpPr>
          <p:nvPr>
            <p:ph type="title"/>
          </p:nvPr>
        </p:nvSpPr>
        <p:spPr>
          <a:xfrm>
            <a:off x="457200" y="0"/>
            <a:ext cx="8229600" cy="914400"/>
          </a:xfrm>
        </p:spPr>
        <p:txBody>
          <a:bodyPr/>
          <a:lstStyle/>
          <a:p>
            <a:r>
              <a:rPr lang="en-US" altLang="en-US" sz="4000"/>
              <a:t>Trouble on the Frontier After the French and Indian War</a:t>
            </a:r>
          </a:p>
        </p:txBody>
      </p:sp>
      <p:sp>
        <p:nvSpPr>
          <p:cNvPr id="29704" name="Rectangle 8">
            <a:extLst>
              <a:ext uri="{FF2B5EF4-FFF2-40B4-BE49-F238E27FC236}">
                <a16:creationId xmlns:a16="http://schemas.microsoft.com/office/drawing/2014/main" id="{B09FC2A4-362D-2204-0A6B-940EA5414FD2}"/>
              </a:ext>
            </a:extLst>
          </p:cNvPr>
          <p:cNvSpPr>
            <a:spLocks noGrp="1" noChangeArrowheads="1"/>
          </p:cNvSpPr>
          <p:nvPr>
            <p:ph type="body" idx="1"/>
          </p:nvPr>
        </p:nvSpPr>
        <p:spPr>
          <a:xfrm>
            <a:off x="457200" y="1066800"/>
            <a:ext cx="8229600" cy="5638800"/>
          </a:xfrm>
        </p:spPr>
        <p:txBody>
          <a:bodyPr/>
          <a:lstStyle/>
          <a:p>
            <a:r>
              <a:rPr lang="en-US" altLang="en-US" sz="2800"/>
              <a:t>The British victory over the French was a devastating blow to the Native Americans of the Ohio River valley</a:t>
            </a:r>
          </a:p>
          <a:p>
            <a:r>
              <a:rPr lang="en-US" altLang="en-US" sz="2800"/>
              <a:t>They had lost their French allies and trading partners</a:t>
            </a:r>
          </a:p>
          <a:p>
            <a:r>
              <a:rPr lang="en-US" altLang="en-US" sz="2800"/>
              <a:t>They began to trade with the British but saw them as enemies</a:t>
            </a:r>
          </a:p>
          <a:p>
            <a:r>
              <a:rPr lang="en-US" altLang="en-US" sz="2800"/>
              <a:t>The British raised prices of traded goods and unlike the French refused to pay Native Americans for the use of their land</a:t>
            </a:r>
          </a:p>
          <a:p>
            <a:r>
              <a:rPr lang="en-US" altLang="en-US" sz="2800"/>
              <a:t>Worst of all, British settlers began moving into the valleys west of Pennsylvania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9703"/>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nodeType="clickEffect">
                                  <p:stCondLst>
                                    <p:cond delay="0"/>
                                  </p:stCondLst>
                                  <p:childTnLst>
                                    <p:set>
                                      <p:cBhvr>
                                        <p:cTn id="10" dur="1" fill="hold">
                                          <p:stCondLst>
                                            <p:cond delay="0"/>
                                          </p:stCondLst>
                                        </p:cTn>
                                        <p:tgtEl>
                                          <p:spTgt spid="29704">
                                            <p:txEl>
                                              <p:pRg st="0" end="0"/>
                                            </p:txEl>
                                          </p:spTgt>
                                        </p:tgtEl>
                                        <p:attrNameLst>
                                          <p:attrName>style.visibility</p:attrName>
                                        </p:attrNameLst>
                                      </p:cBhvr>
                                      <p:to>
                                        <p:strVal val="visible"/>
                                      </p:to>
                                    </p:set>
                                    <p:animEffect transition="in" filter="fade">
                                      <p:cBhvr>
                                        <p:cTn id="11" dur="1000"/>
                                        <p:tgtEl>
                                          <p:spTgt spid="29704">
                                            <p:txEl>
                                              <p:pRg st="0" end="0"/>
                                            </p:txEl>
                                          </p:spTgt>
                                        </p:tgtEl>
                                      </p:cBhvr>
                                    </p:animEffect>
                                    <p:anim calcmode="lin" valueType="num">
                                      <p:cBhvr>
                                        <p:cTn id="12" dur="1000" fill="hold"/>
                                        <p:tgtEl>
                                          <p:spTgt spid="29704">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9704">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970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nodeType="clickEffect">
                                  <p:stCondLst>
                                    <p:cond delay="0"/>
                                  </p:stCondLst>
                                  <p:childTnLst>
                                    <p:set>
                                      <p:cBhvr>
                                        <p:cTn id="18" dur="1" fill="hold">
                                          <p:stCondLst>
                                            <p:cond delay="0"/>
                                          </p:stCondLst>
                                        </p:cTn>
                                        <p:tgtEl>
                                          <p:spTgt spid="29704">
                                            <p:txEl>
                                              <p:pRg st="1" end="1"/>
                                            </p:txEl>
                                          </p:spTgt>
                                        </p:tgtEl>
                                        <p:attrNameLst>
                                          <p:attrName>style.visibility</p:attrName>
                                        </p:attrNameLst>
                                      </p:cBhvr>
                                      <p:to>
                                        <p:strVal val="visible"/>
                                      </p:to>
                                    </p:set>
                                    <p:animEffect transition="in" filter="fade">
                                      <p:cBhvr>
                                        <p:cTn id="19" dur="1000"/>
                                        <p:tgtEl>
                                          <p:spTgt spid="29704">
                                            <p:txEl>
                                              <p:pRg st="1" end="1"/>
                                            </p:txEl>
                                          </p:spTgt>
                                        </p:tgtEl>
                                      </p:cBhvr>
                                    </p:animEffect>
                                    <p:anim calcmode="lin" valueType="num">
                                      <p:cBhvr>
                                        <p:cTn id="20" dur="1000" fill="hold"/>
                                        <p:tgtEl>
                                          <p:spTgt spid="29704">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29704">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2970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29704">
                                            <p:txEl>
                                              <p:pRg st="2" end="2"/>
                                            </p:txEl>
                                          </p:spTgt>
                                        </p:tgtEl>
                                        <p:attrNameLst>
                                          <p:attrName>style.visibility</p:attrName>
                                        </p:attrNameLst>
                                      </p:cBhvr>
                                      <p:to>
                                        <p:strVal val="visible"/>
                                      </p:to>
                                    </p:set>
                                    <p:animEffect transition="in" filter="fade">
                                      <p:cBhvr>
                                        <p:cTn id="27" dur="1000"/>
                                        <p:tgtEl>
                                          <p:spTgt spid="29704">
                                            <p:txEl>
                                              <p:pRg st="2" end="2"/>
                                            </p:txEl>
                                          </p:spTgt>
                                        </p:tgtEl>
                                      </p:cBhvr>
                                    </p:animEffect>
                                    <p:anim calcmode="lin" valueType="num">
                                      <p:cBhvr>
                                        <p:cTn id="28" dur="1000" fill="hold"/>
                                        <p:tgtEl>
                                          <p:spTgt spid="29704">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9704">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970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29704">
                                            <p:txEl>
                                              <p:pRg st="3" end="3"/>
                                            </p:txEl>
                                          </p:spTgt>
                                        </p:tgtEl>
                                        <p:attrNameLst>
                                          <p:attrName>style.visibility</p:attrName>
                                        </p:attrNameLst>
                                      </p:cBhvr>
                                      <p:to>
                                        <p:strVal val="visible"/>
                                      </p:to>
                                    </p:set>
                                    <p:animEffect transition="in" filter="fade">
                                      <p:cBhvr>
                                        <p:cTn id="35" dur="1000"/>
                                        <p:tgtEl>
                                          <p:spTgt spid="29704">
                                            <p:txEl>
                                              <p:pRg st="3" end="3"/>
                                            </p:txEl>
                                          </p:spTgt>
                                        </p:tgtEl>
                                      </p:cBhvr>
                                    </p:animEffect>
                                    <p:anim calcmode="lin" valueType="num">
                                      <p:cBhvr>
                                        <p:cTn id="36" dur="1000" fill="hold"/>
                                        <p:tgtEl>
                                          <p:spTgt spid="29704">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29704">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2970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29704">
                                            <p:txEl>
                                              <p:pRg st="4" end="4"/>
                                            </p:txEl>
                                          </p:spTgt>
                                        </p:tgtEl>
                                        <p:attrNameLst>
                                          <p:attrName>style.visibility</p:attrName>
                                        </p:attrNameLst>
                                      </p:cBhvr>
                                      <p:to>
                                        <p:strVal val="visible"/>
                                      </p:to>
                                    </p:set>
                                    <p:animEffect transition="in" filter="fade">
                                      <p:cBhvr>
                                        <p:cTn id="43" dur="1000"/>
                                        <p:tgtEl>
                                          <p:spTgt spid="29704">
                                            <p:txEl>
                                              <p:pRg st="4" end="4"/>
                                            </p:txEl>
                                          </p:spTgt>
                                        </p:tgtEl>
                                      </p:cBhvr>
                                    </p:animEffect>
                                    <p:anim calcmode="lin" valueType="num">
                                      <p:cBhvr>
                                        <p:cTn id="44" dur="1000" fill="hold"/>
                                        <p:tgtEl>
                                          <p:spTgt spid="29704">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29704">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2970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P spid="29704"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353656A-A2FB-DD91-89B4-27313AC0592D}"/>
              </a:ext>
            </a:extLst>
          </p:cNvPr>
          <p:cNvSpPr>
            <a:spLocks noGrp="1" noChangeArrowheads="1"/>
          </p:cNvSpPr>
          <p:nvPr>
            <p:ph type="title"/>
          </p:nvPr>
        </p:nvSpPr>
        <p:spPr>
          <a:xfrm>
            <a:off x="457200" y="0"/>
            <a:ext cx="8229600" cy="685800"/>
          </a:xfrm>
        </p:spPr>
        <p:txBody>
          <a:bodyPr/>
          <a:lstStyle/>
          <a:p>
            <a:r>
              <a:rPr lang="en-US" altLang="en-US" sz="3200"/>
              <a:t>Pontiac’s War </a:t>
            </a:r>
          </a:p>
        </p:txBody>
      </p:sp>
      <p:sp>
        <p:nvSpPr>
          <p:cNvPr id="43011" name="Rectangle 3">
            <a:extLst>
              <a:ext uri="{FF2B5EF4-FFF2-40B4-BE49-F238E27FC236}">
                <a16:creationId xmlns:a16="http://schemas.microsoft.com/office/drawing/2014/main" id="{E78D94DF-91AD-3E81-37A5-8011F294F344}"/>
              </a:ext>
            </a:extLst>
          </p:cNvPr>
          <p:cNvSpPr>
            <a:spLocks noGrp="1" noChangeArrowheads="1"/>
          </p:cNvSpPr>
          <p:nvPr>
            <p:ph type="body" idx="1"/>
          </p:nvPr>
        </p:nvSpPr>
        <p:spPr>
          <a:xfrm>
            <a:off x="381000" y="609600"/>
            <a:ext cx="8229600" cy="6019800"/>
          </a:xfrm>
        </p:spPr>
        <p:txBody>
          <a:bodyPr/>
          <a:lstStyle/>
          <a:p>
            <a:r>
              <a:rPr lang="en-US" altLang="en-US" sz="2800"/>
              <a:t>Chief Pontiac was the leader of an Ottawa village near Detroit</a:t>
            </a:r>
          </a:p>
          <a:p>
            <a:r>
              <a:rPr lang="en-US" altLang="en-US" sz="2800"/>
              <a:t>He recognized that the British settlers threatened the Native American way of life</a:t>
            </a:r>
          </a:p>
          <a:p>
            <a:r>
              <a:rPr lang="en-US" altLang="en-US" sz="2800"/>
              <a:t>Chief Pontiac formed an alliance of the Shawnee and Delaware tribes to fight the British</a:t>
            </a:r>
          </a:p>
          <a:p>
            <a:r>
              <a:rPr lang="en-US" altLang="en-US" sz="2800"/>
              <a:t>Spring 1763: They attacked British forts in the Great Lake region</a:t>
            </a:r>
          </a:p>
          <a:p>
            <a:r>
              <a:rPr lang="en-US" altLang="en-US" sz="2800"/>
              <a:t>Summer 1763: The alliance of Native Americans kill settlers in Western PA and Virginia</a:t>
            </a:r>
          </a:p>
          <a:p>
            <a:r>
              <a:rPr lang="en-US" altLang="en-US" sz="2800"/>
              <a:t>These raids became known as </a:t>
            </a:r>
            <a:r>
              <a:rPr lang="en-US" altLang="en-US" sz="2800" b="1" u="sng"/>
              <a:t>Pontiac’s War</a:t>
            </a:r>
          </a:p>
          <a:p>
            <a:pPr>
              <a:buFont typeface="Wingdings" panose="05000000000000000000" pitchFamily="2" charset="2"/>
              <a:buNone/>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p:cTn id="13"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30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 calcmode="lin" valueType="num">
                                      <p:cBhvr>
                                        <p:cTn id="19"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30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3011">
                                            <p:txEl>
                                              <p:pRg st="2" end="2"/>
                                            </p:txEl>
                                          </p:spTgt>
                                        </p:tgtEl>
                                        <p:attrNameLst>
                                          <p:attrName>style.visibility</p:attrName>
                                        </p:attrNameLst>
                                      </p:cBhvr>
                                      <p:to>
                                        <p:strVal val="visible"/>
                                      </p:to>
                                    </p:set>
                                    <p:anim calcmode="lin" valueType="num">
                                      <p:cBhvr>
                                        <p:cTn id="25" dur="5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30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p:cTn id="31" dur="5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30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43011">
                                            <p:txEl>
                                              <p:pRg st="4" end="4"/>
                                            </p:txEl>
                                          </p:spTgt>
                                        </p:tgtEl>
                                        <p:attrNameLst>
                                          <p:attrName>style.visibility</p:attrName>
                                        </p:attrNameLst>
                                      </p:cBhvr>
                                      <p:to>
                                        <p:strVal val="visible"/>
                                      </p:to>
                                    </p:set>
                                    <p:anim calcmode="lin" valueType="num">
                                      <p:cBhvr>
                                        <p:cTn id="37" dur="500" fill="hold"/>
                                        <p:tgtEl>
                                          <p:spTgt spid="4301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4301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43011">
                                            <p:txEl>
                                              <p:pRg st="5" end="5"/>
                                            </p:txEl>
                                          </p:spTgt>
                                        </p:tgtEl>
                                        <p:attrNameLst>
                                          <p:attrName>style.visibility</p:attrName>
                                        </p:attrNameLst>
                                      </p:cBhvr>
                                      <p:to>
                                        <p:strVal val="visible"/>
                                      </p:to>
                                    </p:set>
                                    <p:anim calcmode="lin" valueType="num">
                                      <p:cBhvr>
                                        <p:cTn id="43" dur="500" fill="hold"/>
                                        <p:tgtEl>
                                          <p:spTgt spid="43011">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4301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7101883-510B-AA61-3204-9E35C6398309}"/>
              </a:ext>
            </a:extLst>
          </p:cNvPr>
          <p:cNvSpPr>
            <a:spLocks noGrp="1" noChangeArrowheads="1"/>
          </p:cNvSpPr>
          <p:nvPr>
            <p:ph type="title"/>
          </p:nvPr>
        </p:nvSpPr>
        <p:spPr>
          <a:xfrm>
            <a:off x="457200" y="0"/>
            <a:ext cx="8229600" cy="838200"/>
          </a:xfrm>
        </p:spPr>
        <p:txBody>
          <a:bodyPr/>
          <a:lstStyle/>
          <a:p>
            <a:r>
              <a:rPr lang="en-US" altLang="en-US" sz="3600"/>
              <a:t>Pontiac’s War</a:t>
            </a:r>
          </a:p>
        </p:txBody>
      </p:sp>
      <p:sp>
        <p:nvSpPr>
          <p:cNvPr id="44035" name="Rectangle 3">
            <a:extLst>
              <a:ext uri="{FF2B5EF4-FFF2-40B4-BE49-F238E27FC236}">
                <a16:creationId xmlns:a16="http://schemas.microsoft.com/office/drawing/2014/main" id="{1F45B288-4463-DC79-313B-878C30A7C2F7}"/>
              </a:ext>
            </a:extLst>
          </p:cNvPr>
          <p:cNvSpPr>
            <a:spLocks noGrp="1" noChangeArrowheads="1"/>
          </p:cNvSpPr>
          <p:nvPr>
            <p:ph type="body" idx="1"/>
          </p:nvPr>
        </p:nvSpPr>
        <p:spPr>
          <a:xfrm>
            <a:off x="457200" y="762000"/>
            <a:ext cx="8229600" cy="5334000"/>
          </a:xfrm>
        </p:spPr>
        <p:txBody>
          <a:bodyPr/>
          <a:lstStyle/>
          <a:p>
            <a:r>
              <a:rPr lang="en-US" altLang="en-US"/>
              <a:t>Although the Native Americans won many battles they failed to capture important forts as: Niagara, Fort Pitt, and Detroit</a:t>
            </a:r>
          </a:p>
          <a:p>
            <a:r>
              <a:rPr lang="en-US" altLang="en-US"/>
              <a:t>1765: The Native Americans were defeated by the British</a:t>
            </a:r>
          </a:p>
          <a:p>
            <a:r>
              <a:rPr lang="en-US" altLang="en-US"/>
              <a:t>July 1766: Pontiac signed a peace treaty and was pardoned by the British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4403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nodeType="clickEffect">
                                  <p:stCondLst>
                                    <p:cond delay="0"/>
                                  </p:stCondLst>
                                  <p:childTnLst>
                                    <p:set>
                                      <p:cBhvr>
                                        <p:cTn id="10" dur="1" fill="hold">
                                          <p:stCondLst>
                                            <p:cond delay="0"/>
                                          </p:stCondLst>
                                        </p:cTn>
                                        <p:tgtEl>
                                          <p:spTgt spid="44035">
                                            <p:txEl>
                                              <p:pRg st="0" end="0"/>
                                            </p:txEl>
                                          </p:spTgt>
                                        </p:tgtEl>
                                        <p:attrNameLst>
                                          <p:attrName>style.visibility</p:attrName>
                                        </p:attrNameLst>
                                      </p:cBhvr>
                                      <p:to>
                                        <p:strVal val="visible"/>
                                      </p:to>
                                    </p:set>
                                    <p:animEffect transition="in" filter="fade">
                                      <p:cBhvr>
                                        <p:cTn id="11" dur="1000"/>
                                        <p:tgtEl>
                                          <p:spTgt spid="44035">
                                            <p:txEl>
                                              <p:pRg st="0" end="0"/>
                                            </p:txEl>
                                          </p:spTgt>
                                        </p:tgtEl>
                                      </p:cBhvr>
                                    </p:animEffect>
                                    <p:anim calcmode="lin" valueType="num">
                                      <p:cBhvr>
                                        <p:cTn id="12"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44035">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440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nodeType="clickEffect">
                                  <p:stCondLst>
                                    <p:cond delay="0"/>
                                  </p:stCondLst>
                                  <p:childTnLst>
                                    <p:set>
                                      <p:cBhvr>
                                        <p:cTn id="18" dur="1" fill="hold">
                                          <p:stCondLst>
                                            <p:cond delay="0"/>
                                          </p:stCondLst>
                                        </p:cTn>
                                        <p:tgtEl>
                                          <p:spTgt spid="44035">
                                            <p:txEl>
                                              <p:pRg st="1" end="1"/>
                                            </p:txEl>
                                          </p:spTgt>
                                        </p:tgtEl>
                                        <p:attrNameLst>
                                          <p:attrName>style.visibility</p:attrName>
                                        </p:attrNameLst>
                                      </p:cBhvr>
                                      <p:to>
                                        <p:strVal val="visible"/>
                                      </p:to>
                                    </p:set>
                                    <p:animEffect transition="in" filter="fade">
                                      <p:cBhvr>
                                        <p:cTn id="19" dur="1000"/>
                                        <p:tgtEl>
                                          <p:spTgt spid="44035">
                                            <p:txEl>
                                              <p:pRg st="1" end="1"/>
                                            </p:txEl>
                                          </p:spTgt>
                                        </p:tgtEl>
                                      </p:cBhvr>
                                    </p:animEffect>
                                    <p:anim calcmode="lin" valueType="num">
                                      <p:cBhvr>
                                        <p:cTn id="20"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44035">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440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44035">
                                            <p:txEl>
                                              <p:pRg st="2" end="2"/>
                                            </p:txEl>
                                          </p:spTgt>
                                        </p:tgtEl>
                                        <p:attrNameLst>
                                          <p:attrName>style.visibility</p:attrName>
                                        </p:attrNameLst>
                                      </p:cBhvr>
                                      <p:to>
                                        <p:strVal val="visible"/>
                                      </p:to>
                                    </p:set>
                                    <p:animEffect transition="in" filter="fade">
                                      <p:cBhvr>
                                        <p:cTn id="27" dur="1000"/>
                                        <p:tgtEl>
                                          <p:spTgt spid="44035">
                                            <p:txEl>
                                              <p:pRg st="2" end="2"/>
                                            </p:txEl>
                                          </p:spTgt>
                                        </p:tgtEl>
                                      </p:cBhvr>
                                    </p:animEffect>
                                    <p:anim calcmode="lin" valueType="num">
                                      <p:cBhvr>
                                        <p:cTn id="28"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44035">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4403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65DBAA21-9F08-FA48-269E-92F4597B3A3E}"/>
              </a:ext>
            </a:extLst>
          </p:cNvPr>
          <p:cNvSpPr>
            <a:spLocks noGrp="1" noChangeArrowheads="1"/>
          </p:cNvSpPr>
          <p:nvPr>
            <p:ph type="title"/>
          </p:nvPr>
        </p:nvSpPr>
        <p:spPr>
          <a:xfrm>
            <a:off x="457200" y="0"/>
            <a:ext cx="8229600" cy="914400"/>
          </a:xfrm>
        </p:spPr>
        <p:txBody>
          <a:bodyPr/>
          <a:lstStyle/>
          <a:p>
            <a:r>
              <a:rPr lang="en-US" altLang="en-US"/>
              <a:t>The Proclamation of 1763</a:t>
            </a:r>
          </a:p>
        </p:txBody>
      </p:sp>
      <p:sp>
        <p:nvSpPr>
          <p:cNvPr id="45059" name="Rectangle 3">
            <a:extLst>
              <a:ext uri="{FF2B5EF4-FFF2-40B4-BE49-F238E27FC236}">
                <a16:creationId xmlns:a16="http://schemas.microsoft.com/office/drawing/2014/main" id="{7FFE5961-8F09-C728-02DD-A63F29E1ABC5}"/>
              </a:ext>
            </a:extLst>
          </p:cNvPr>
          <p:cNvSpPr>
            <a:spLocks noGrp="1" noChangeArrowheads="1"/>
          </p:cNvSpPr>
          <p:nvPr>
            <p:ph type="body" idx="1"/>
          </p:nvPr>
        </p:nvSpPr>
        <p:spPr>
          <a:xfrm>
            <a:off x="304800" y="838200"/>
            <a:ext cx="8229600" cy="5791200"/>
          </a:xfrm>
        </p:spPr>
        <p:txBody>
          <a:bodyPr/>
          <a:lstStyle/>
          <a:p>
            <a:r>
              <a:rPr lang="en-US" altLang="en-US" sz="2800"/>
              <a:t>To prevent more fighting King George halted settler’s westward expansion</a:t>
            </a:r>
          </a:p>
          <a:p>
            <a:r>
              <a:rPr lang="en-US" altLang="en-US" sz="2800"/>
              <a:t>In </a:t>
            </a:r>
            <a:r>
              <a:rPr lang="en-US" altLang="en-US" sz="2800" b="1" u="sng"/>
              <a:t>the Proclamation of 1763</a:t>
            </a:r>
            <a:r>
              <a:rPr lang="en-US" altLang="en-US" sz="2800"/>
              <a:t> the Appalachian Mountains were the temporary western boundary for the colonies</a:t>
            </a:r>
          </a:p>
          <a:p>
            <a:r>
              <a:rPr lang="en-US" altLang="en-US" sz="2800"/>
              <a:t>This angered many colonists who were already living in the area, or who have recently purchased land in the area</a:t>
            </a:r>
          </a:p>
          <a:p>
            <a:r>
              <a:rPr lang="en-US" altLang="en-US" sz="2800"/>
              <a:t>These colonists land claims were now not recognized </a:t>
            </a:r>
          </a:p>
          <a:p>
            <a:r>
              <a:rPr lang="en-US" altLang="en-US" sz="2800"/>
              <a:t>The Proclamation of 1763 created friction between the colonies and Great Britain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randombar(horizontal)">
                                      <p:cBhvr>
                                        <p:cTn id="7" dur="600">
                                          <p:stCondLst>
                                            <p:cond delay="0"/>
                                          </p:stCondLst>
                                        </p:cTn>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randombar(horizontal)">
                                      <p:cBhvr>
                                        <p:cTn id="12" dur="5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randombar(horizontal)">
                                      <p:cBhvr>
                                        <p:cTn id="17" dur="500"/>
                                        <p:tgtEl>
                                          <p:spTgt spid="450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Effect transition="in" filter="randombar(horizontal)">
                                      <p:cBhvr>
                                        <p:cTn id="22" dur="500"/>
                                        <p:tgtEl>
                                          <p:spTgt spid="450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45059">
                                            <p:txEl>
                                              <p:pRg st="3" end="3"/>
                                            </p:txEl>
                                          </p:spTgt>
                                        </p:tgtEl>
                                        <p:attrNameLst>
                                          <p:attrName>style.visibility</p:attrName>
                                        </p:attrNameLst>
                                      </p:cBhvr>
                                      <p:to>
                                        <p:strVal val="visible"/>
                                      </p:to>
                                    </p:set>
                                    <p:animEffect transition="in" filter="randombar(horizontal)">
                                      <p:cBhvr>
                                        <p:cTn id="27" dur="500"/>
                                        <p:tgtEl>
                                          <p:spTgt spid="450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45059">
                                            <p:txEl>
                                              <p:pRg st="4" end="4"/>
                                            </p:txEl>
                                          </p:spTgt>
                                        </p:tgtEl>
                                        <p:attrNameLst>
                                          <p:attrName>style.visibility</p:attrName>
                                        </p:attrNameLst>
                                      </p:cBhvr>
                                      <p:to>
                                        <p:strVal val="visible"/>
                                      </p:to>
                                    </p:set>
                                    <p:animEffect transition="in" filter="randombar(horizontal)">
                                      <p:cBhvr>
                                        <p:cTn id="32"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a:extLst>
              <a:ext uri="{FF2B5EF4-FFF2-40B4-BE49-F238E27FC236}">
                <a16:creationId xmlns:a16="http://schemas.microsoft.com/office/drawing/2014/main" id="{A9D2CEBB-0263-C4D9-8C59-D976E5AB790D}"/>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rPr>
              <a:t>This powerpoint was kindly donated to </a:t>
            </a:r>
            <a:r>
              <a:rPr lang="en-GB" altLang="en-US" sz="2400">
                <a:latin typeface="Arial" panose="020B0604020202020204" pitchFamily="34" charset="0"/>
                <a:hlinkClick r:id="rId3"/>
              </a:rPr>
              <a:t>www.worldofteaching.com</a:t>
            </a:r>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r>
              <a:rPr lang="en-GB" altLang="en-US" sz="2400">
                <a:latin typeface="Arial" panose="020B0604020202020204" pitchFamily="34" charset="0"/>
                <a:hlinkClick r:id="rId3"/>
              </a:rPr>
              <a:t>http://www.worldofteaching.com</a:t>
            </a:r>
            <a:r>
              <a:rPr lang="en-GB" altLang="en-US" sz="2400">
                <a:latin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D0DE017D-2931-A02C-5293-28A10D127D7C}"/>
              </a:ext>
            </a:extLst>
          </p:cNvPr>
          <p:cNvSpPr>
            <a:spLocks noGrp="1" noChangeArrowheads="1"/>
          </p:cNvSpPr>
          <p:nvPr>
            <p:ph type="title"/>
          </p:nvPr>
        </p:nvSpPr>
        <p:spPr/>
        <p:txBody>
          <a:bodyPr/>
          <a:lstStyle/>
          <a:p>
            <a:r>
              <a:rPr lang="en-US" altLang="en-US"/>
              <a:t>Chief Pontiac </a:t>
            </a:r>
            <a:r>
              <a:rPr lang="en-US" altLang="en-US" sz="2800"/>
              <a:t>(Chief of the Ottawa)</a:t>
            </a:r>
            <a:br>
              <a:rPr lang="en-US" altLang="en-US" sz="3200"/>
            </a:br>
            <a:endParaRPr lang="en-US" altLang="en-US" sz="3200"/>
          </a:p>
        </p:txBody>
      </p:sp>
      <p:sp>
        <p:nvSpPr>
          <p:cNvPr id="22533" name="Rectangle 5">
            <a:extLst>
              <a:ext uri="{FF2B5EF4-FFF2-40B4-BE49-F238E27FC236}">
                <a16:creationId xmlns:a16="http://schemas.microsoft.com/office/drawing/2014/main" id="{A595EBAA-2D4B-1C95-2B7A-953A02916AE3}"/>
              </a:ext>
            </a:extLst>
          </p:cNvPr>
          <p:cNvSpPr>
            <a:spLocks noGrp="1" noChangeArrowheads="1"/>
          </p:cNvSpPr>
          <p:nvPr>
            <p:ph type="body" sz="half" idx="1"/>
          </p:nvPr>
        </p:nvSpPr>
        <p:spPr>
          <a:xfrm>
            <a:off x="457200" y="1524000"/>
            <a:ext cx="4038600" cy="5181600"/>
          </a:xfrm>
        </p:spPr>
        <p:txBody>
          <a:bodyPr/>
          <a:lstStyle/>
          <a:p>
            <a:r>
              <a:rPr lang="en-US" altLang="en-US" sz="2400"/>
              <a:t>“These lakes these woods and mountains were left to us by our ancestors. They are our inheritance and we will part with them to no one … You ought to know that He, the Great Spirit and Master of Life, has provided food for us in these spacious lakes and on the woody mountains”</a:t>
            </a:r>
          </a:p>
        </p:txBody>
      </p:sp>
      <p:pic>
        <p:nvPicPr>
          <p:cNvPr id="22535" name="Picture 7">
            <a:extLst>
              <a:ext uri="{FF2B5EF4-FFF2-40B4-BE49-F238E27FC236}">
                <a16:creationId xmlns:a16="http://schemas.microsoft.com/office/drawing/2014/main" id="{3066D1F3-2290-2A8A-8422-CA4A0E44D044}"/>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6800" y="1676400"/>
            <a:ext cx="3657600" cy="4051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AA1D2C3-82AE-351F-C463-218DE34DE274}"/>
              </a:ext>
            </a:extLst>
          </p:cNvPr>
          <p:cNvSpPr>
            <a:spLocks noGrp="1" noChangeArrowheads="1"/>
          </p:cNvSpPr>
          <p:nvPr>
            <p:ph type="title"/>
          </p:nvPr>
        </p:nvSpPr>
        <p:spPr>
          <a:xfrm>
            <a:off x="457200" y="0"/>
            <a:ext cx="8229600" cy="1066800"/>
          </a:xfrm>
        </p:spPr>
        <p:txBody>
          <a:bodyPr/>
          <a:lstStyle/>
          <a:p>
            <a:r>
              <a:rPr lang="en-US" altLang="en-US"/>
              <a:t>The French and Indian War </a:t>
            </a:r>
          </a:p>
        </p:txBody>
      </p:sp>
      <p:sp>
        <p:nvSpPr>
          <p:cNvPr id="20483" name="Rectangle 3">
            <a:extLst>
              <a:ext uri="{FF2B5EF4-FFF2-40B4-BE49-F238E27FC236}">
                <a16:creationId xmlns:a16="http://schemas.microsoft.com/office/drawing/2014/main" id="{D34BCE8E-AA3B-5325-A3FC-896E5D8A7186}"/>
              </a:ext>
            </a:extLst>
          </p:cNvPr>
          <p:cNvSpPr>
            <a:spLocks noGrp="1" noChangeArrowheads="1"/>
          </p:cNvSpPr>
          <p:nvPr>
            <p:ph type="body" idx="1"/>
          </p:nvPr>
        </p:nvSpPr>
        <p:spPr>
          <a:xfrm>
            <a:off x="457200" y="762000"/>
            <a:ext cx="8229600" cy="6096000"/>
          </a:xfrm>
        </p:spPr>
        <p:txBody>
          <a:bodyPr/>
          <a:lstStyle/>
          <a:p>
            <a:pPr>
              <a:lnSpc>
                <a:spcPct val="80000"/>
              </a:lnSpc>
            </a:pPr>
            <a:r>
              <a:rPr lang="en-US" altLang="en-US" sz="2800"/>
              <a:t>The war that raged in North America from 1754 to 1763 was apart of a larger struggle between France and England, known as the Seven Years’ War</a:t>
            </a:r>
          </a:p>
          <a:p>
            <a:pPr>
              <a:lnSpc>
                <a:spcPct val="80000"/>
              </a:lnSpc>
            </a:pPr>
            <a:r>
              <a:rPr lang="en-US" altLang="en-US" sz="2800"/>
              <a:t>Most Native American Indians fought on the side of the French</a:t>
            </a:r>
          </a:p>
          <a:p>
            <a:pPr>
              <a:lnSpc>
                <a:spcPct val="80000"/>
              </a:lnSpc>
            </a:pPr>
            <a:r>
              <a:rPr lang="en-US" altLang="en-US" sz="2800"/>
              <a:t>Although few did fight on the side of the English</a:t>
            </a:r>
          </a:p>
          <a:p>
            <a:pPr>
              <a:lnSpc>
                <a:spcPct val="80000"/>
              </a:lnSpc>
            </a:pPr>
            <a:r>
              <a:rPr lang="en-US" altLang="en-US" sz="2800"/>
              <a:t>The war began when the English became alarmed at the Forts being built by the French in the Ohio River Valley and George Washington’s defeat at Fort Necessity</a:t>
            </a:r>
          </a:p>
          <a:p>
            <a:pPr>
              <a:lnSpc>
                <a:spcPct val="80000"/>
              </a:lnSpc>
            </a:pPr>
            <a:r>
              <a:rPr lang="en-US" altLang="en-US" sz="2800"/>
              <a:t>So the English sent </a:t>
            </a:r>
            <a:r>
              <a:rPr lang="en-US" altLang="en-US" sz="2800" b="1" u="sng"/>
              <a:t>General Edward Braddock</a:t>
            </a:r>
            <a:r>
              <a:rPr lang="en-US" altLang="en-US" sz="2800"/>
              <a:t> commander in chief of the British forces to America to drive the French out of the Ohio Valley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par>
                                <p:cTn id="8" presetID="10" presetClass="entr" presetSubtype="0" fill="hold" nodeType="withEffect">
                                  <p:stCondLst>
                                    <p:cond delay="0"/>
                                  </p:stCondLst>
                                  <p:childTnLst>
                                    <p:set>
                                      <p:cBhvr>
                                        <p:cTn id="9" dur="1" fill="hold">
                                          <p:stCondLst>
                                            <p:cond delay="0"/>
                                          </p:stCondLst>
                                        </p:cTn>
                                        <p:tgtEl>
                                          <p:spTgt spid="20483"/>
                                        </p:tgtEl>
                                        <p:attrNameLst>
                                          <p:attrName>style.visibility</p:attrName>
                                        </p:attrNameLst>
                                      </p:cBhvr>
                                      <p:to>
                                        <p:strVal val="visible"/>
                                      </p:to>
                                    </p:set>
                                    <p:animEffect transition="in" filter="fade">
                                      <p:cBhvr>
                                        <p:cTn id="10" dur="2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30" name="Picture 6">
            <a:extLst>
              <a:ext uri="{FF2B5EF4-FFF2-40B4-BE49-F238E27FC236}">
                <a16:creationId xmlns:a16="http://schemas.microsoft.com/office/drawing/2014/main" id="{CBB97D19-2DD5-6150-BBA4-D33AB6EAD174}"/>
              </a:ext>
            </a:extLst>
          </p:cNvPr>
          <p:cNvPicPr>
            <a:picLocks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0" y="42863"/>
            <a:ext cx="9144000" cy="672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CEEAC5F-4A85-54E2-F27D-299B8FC42A04}"/>
              </a:ext>
            </a:extLst>
          </p:cNvPr>
          <p:cNvSpPr>
            <a:spLocks noGrp="1" noChangeArrowheads="1"/>
          </p:cNvSpPr>
          <p:nvPr>
            <p:ph type="title"/>
          </p:nvPr>
        </p:nvSpPr>
        <p:spPr>
          <a:xfrm>
            <a:off x="381000" y="0"/>
            <a:ext cx="8229600" cy="990600"/>
          </a:xfrm>
        </p:spPr>
        <p:txBody>
          <a:bodyPr/>
          <a:lstStyle/>
          <a:p>
            <a:r>
              <a:rPr lang="en-US" altLang="en-US" sz="2800"/>
              <a:t>The French and Indian War</a:t>
            </a:r>
            <a:br>
              <a:rPr lang="en-US" altLang="en-US" sz="2800"/>
            </a:br>
            <a:r>
              <a:rPr lang="en-US" altLang="en-US" sz="2800" b="1" u="sng"/>
              <a:t>Braddock Marches to Duquesne</a:t>
            </a:r>
            <a:r>
              <a:rPr lang="en-US" altLang="en-US" sz="2800"/>
              <a:t> </a:t>
            </a:r>
          </a:p>
        </p:txBody>
      </p:sp>
      <p:sp>
        <p:nvSpPr>
          <p:cNvPr id="25603" name="Rectangle 3">
            <a:extLst>
              <a:ext uri="{FF2B5EF4-FFF2-40B4-BE49-F238E27FC236}">
                <a16:creationId xmlns:a16="http://schemas.microsoft.com/office/drawing/2014/main" id="{D9EB0585-DC13-BD79-C443-1A25CB9EF5C2}"/>
              </a:ext>
            </a:extLst>
          </p:cNvPr>
          <p:cNvSpPr>
            <a:spLocks noGrp="1" noChangeArrowheads="1"/>
          </p:cNvSpPr>
          <p:nvPr>
            <p:ph type="body" idx="1"/>
          </p:nvPr>
        </p:nvSpPr>
        <p:spPr>
          <a:xfrm>
            <a:off x="381000" y="990600"/>
            <a:ext cx="8229600" cy="5867400"/>
          </a:xfrm>
        </p:spPr>
        <p:txBody>
          <a:bodyPr/>
          <a:lstStyle/>
          <a:p>
            <a:r>
              <a:rPr lang="en-US" altLang="en-US"/>
              <a:t>June 1755: Braddock sets out from Virginia with about 1,400 red-coated British troops and a smaller number of blue-coated colonial militias including George Washington as one of his aids</a:t>
            </a:r>
          </a:p>
          <a:p>
            <a:r>
              <a:rPr lang="en-US" altLang="en-US"/>
              <a:t>Braddock’s army took several weeks to trek through dense forest to Fort Duquesne </a:t>
            </a:r>
          </a:p>
          <a:p>
            <a:r>
              <a:rPr lang="en-US" altLang="en-US"/>
              <a:t>They marched in columns and rows, and took time out everyday to sit and have tea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dissolve">
                                      <p:cBhvr>
                                        <p:cTn id="12" dur="5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dissolve">
                                      <p:cBhvr>
                                        <p:cTn id="17" dur="5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dissolve">
                                      <p:cBhvr>
                                        <p:cTn id="22"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DCD9DD8-0338-9F6A-C9DD-FFD89C110D7C}"/>
              </a:ext>
            </a:extLst>
          </p:cNvPr>
          <p:cNvSpPr>
            <a:spLocks noGrp="1" noChangeArrowheads="1"/>
          </p:cNvSpPr>
          <p:nvPr>
            <p:ph type="title"/>
          </p:nvPr>
        </p:nvSpPr>
        <p:spPr>
          <a:xfrm>
            <a:off x="381000" y="0"/>
            <a:ext cx="8229600" cy="990600"/>
          </a:xfrm>
        </p:spPr>
        <p:txBody>
          <a:bodyPr/>
          <a:lstStyle/>
          <a:p>
            <a:r>
              <a:rPr lang="en-US" altLang="en-US" sz="2800"/>
              <a:t>The French and Indian War</a:t>
            </a:r>
            <a:br>
              <a:rPr lang="en-US" altLang="en-US" sz="2800"/>
            </a:br>
            <a:r>
              <a:rPr lang="en-US" altLang="en-US" sz="2800" b="1" u="sng"/>
              <a:t>Braddock Marches to Duquesne</a:t>
            </a:r>
          </a:p>
        </p:txBody>
      </p:sp>
      <p:sp>
        <p:nvSpPr>
          <p:cNvPr id="31747" name="Rectangle 3">
            <a:extLst>
              <a:ext uri="{FF2B5EF4-FFF2-40B4-BE49-F238E27FC236}">
                <a16:creationId xmlns:a16="http://schemas.microsoft.com/office/drawing/2014/main" id="{F1752759-D612-CE41-6428-A079C46E1EC6}"/>
              </a:ext>
            </a:extLst>
          </p:cNvPr>
          <p:cNvSpPr>
            <a:spLocks noGrp="1" noChangeArrowheads="1"/>
          </p:cNvSpPr>
          <p:nvPr>
            <p:ph type="body" idx="1"/>
          </p:nvPr>
        </p:nvSpPr>
        <p:spPr>
          <a:xfrm>
            <a:off x="457200" y="990600"/>
            <a:ext cx="8229600" cy="5715000"/>
          </a:xfrm>
        </p:spPr>
        <p:txBody>
          <a:bodyPr/>
          <a:lstStyle/>
          <a:p>
            <a:pPr>
              <a:lnSpc>
                <a:spcPct val="90000"/>
              </a:lnSpc>
            </a:pPr>
            <a:r>
              <a:rPr lang="en-US" altLang="en-US"/>
              <a:t>July 9, 1755: Native American Warriors and French troops ambushed Braddock and his men</a:t>
            </a:r>
          </a:p>
          <a:p>
            <a:pPr>
              <a:lnSpc>
                <a:spcPct val="90000"/>
              </a:lnSpc>
            </a:pPr>
            <a:r>
              <a:rPr lang="en-US" altLang="en-US"/>
              <a:t>The French and Native Americans hid behind trees and fired at the bright uniforms of the British</a:t>
            </a:r>
          </a:p>
          <a:p>
            <a:pPr>
              <a:lnSpc>
                <a:spcPct val="90000"/>
              </a:lnSpc>
            </a:pPr>
            <a:r>
              <a:rPr lang="en-US" altLang="en-US"/>
              <a:t>The British confused and frightened could not even see their attackers</a:t>
            </a:r>
          </a:p>
          <a:p>
            <a:pPr>
              <a:lnSpc>
                <a:spcPct val="90000"/>
              </a:lnSpc>
            </a:pPr>
            <a:r>
              <a:rPr lang="en-US" altLang="en-US"/>
              <a:t>The British lost badly loosing nearly 1,000 soldiers including their Commander in Chief General Edward Braddock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ppt_x</p:attrName>
                                        </p:attrNameLst>
                                      </p:cBhvr>
                                      <p:tavLst>
                                        <p:tav tm="0">
                                          <p:val>
                                            <p:strVal val="#ppt_x-.2"/>
                                          </p:val>
                                        </p:tav>
                                        <p:tav tm="100000">
                                          <p:val>
                                            <p:strVal val="#ppt_x"/>
                                          </p:val>
                                        </p:tav>
                                      </p:tavLst>
                                    </p:anim>
                                    <p:anim calcmode="lin" valueType="num">
                                      <p:cBhvr>
                                        <p:cTn id="8" dur="1000" fill="hold"/>
                                        <p:tgtEl>
                                          <p:spTgt spid="317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nodeType="clickEffect">
                                  <p:stCondLst>
                                    <p:cond delay="0"/>
                                  </p:stCondLst>
                                  <p:childTnLst>
                                    <p:set>
                                      <p:cBhvr>
                                        <p:cTn id="13" dur="1" fill="hold">
                                          <p:stCondLst>
                                            <p:cond delay="0"/>
                                          </p:stCondLst>
                                        </p:cTn>
                                        <p:tgtEl>
                                          <p:spTgt spid="31747">
                                            <p:txEl>
                                              <p:pRg st="0" end="0"/>
                                            </p:txEl>
                                          </p:spTgt>
                                        </p:tgtEl>
                                        <p:attrNameLst>
                                          <p:attrName>style.visibility</p:attrName>
                                        </p:attrNameLst>
                                      </p:cBhvr>
                                      <p:to>
                                        <p:strVal val="visible"/>
                                      </p:to>
                                    </p:set>
                                    <p:animEffect transition="in" filter="fade">
                                      <p:cBhvr>
                                        <p:cTn id="14" dur="500"/>
                                        <p:tgtEl>
                                          <p:spTgt spid="31747">
                                            <p:txEl>
                                              <p:pRg st="0" end="0"/>
                                            </p:txEl>
                                          </p:spTgt>
                                        </p:tgtEl>
                                      </p:cBhvr>
                                    </p:animEffect>
                                    <p:anim calcmode="lin" valueType="num">
                                      <p:cBhvr>
                                        <p:cTn id="15"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7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nodeType="clickEffect">
                                  <p:stCondLst>
                                    <p:cond delay="0"/>
                                  </p:stCondLst>
                                  <p:childTnLst>
                                    <p:set>
                                      <p:cBhvr>
                                        <p:cTn id="20" dur="1" fill="hold">
                                          <p:stCondLst>
                                            <p:cond delay="0"/>
                                          </p:stCondLst>
                                        </p:cTn>
                                        <p:tgtEl>
                                          <p:spTgt spid="31747">
                                            <p:txEl>
                                              <p:pRg st="1" end="1"/>
                                            </p:txEl>
                                          </p:spTgt>
                                        </p:tgtEl>
                                        <p:attrNameLst>
                                          <p:attrName>style.visibility</p:attrName>
                                        </p:attrNameLst>
                                      </p:cBhvr>
                                      <p:to>
                                        <p:strVal val="visible"/>
                                      </p:to>
                                    </p:set>
                                    <p:animEffect transition="in" filter="fade">
                                      <p:cBhvr>
                                        <p:cTn id="21" dur="500"/>
                                        <p:tgtEl>
                                          <p:spTgt spid="31747">
                                            <p:txEl>
                                              <p:pRg st="1" end="1"/>
                                            </p:txEl>
                                          </p:spTgt>
                                        </p:tgtEl>
                                      </p:cBhvr>
                                    </p:animEffect>
                                    <p:anim calcmode="lin" valueType="num">
                                      <p:cBhvr>
                                        <p:cTn id="22"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174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nodeType="clickEffect">
                                  <p:stCondLst>
                                    <p:cond delay="0"/>
                                  </p:stCondLst>
                                  <p:childTnLst>
                                    <p:set>
                                      <p:cBhvr>
                                        <p:cTn id="27" dur="1" fill="hold">
                                          <p:stCondLst>
                                            <p:cond delay="0"/>
                                          </p:stCondLst>
                                        </p:cTn>
                                        <p:tgtEl>
                                          <p:spTgt spid="31747">
                                            <p:txEl>
                                              <p:pRg st="2" end="2"/>
                                            </p:txEl>
                                          </p:spTgt>
                                        </p:tgtEl>
                                        <p:attrNameLst>
                                          <p:attrName>style.visibility</p:attrName>
                                        </p:attrNameLst>
                                      </p:cBhvr>
                                      <p:to>
                                        <p:strVal val="visible"/>
                                      </p:to>
                                    </p:set>
                                    <p:animEffect transition="in" filter="fade">
                                      <p:cBhvr>
                                        <p:cTn id="28" dur="500"/>
                                        <p:tgtEl>
                                          <p:spTgt spid="31747">
                                            <p:txEl>
                                              <p:pRg st="2" end="2"/>
                                            </p:txEl>
                                          </p:spTgt>
                                        </p:tgtEl>
                                      </p:cBhvr>
                                    </p:animEffect>
                                    <p:anim calcmode="lin" valueType="num">
                                      <p:cBhvr>
                                        <p:cTn id="2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174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nodeType="clickEffect">
                                  <p:stCondLst>
                                    <p:cond delay="0"/>
                                  </p:stCondLst>
                                  <p:childTnLst>
                                    <p:set>
                                      <p:cBhvr>
                                        <p:cTn id="34" dur="1" fill="hold">
                                          <p:stCondLst>
                                            <p:cond delay="0"/>
                                          </p:stCondLst>
                                        </p:cTn>
                                        <p:tgtEl>
                                          <p:spTgt spid="31747">
                                            <p:txEl>
                                              <p:pRg st="3" end="3"/>
                                            </p:txEl>
                                          </p:spTgt>
                                        </p:tgtEl>
                                        <p:attrNameLst>
                                          <p:attrName>style.visibility</p:attrName>
                                        </p:attrNameLst>
                                      </p:cBhvr>
                                      <p:to>
                                        <p:strVal val="visible"/>
                                      </p:to>
                                    </p:set>
                                    <p:animEffect transition="in" filter="fade">
                                      <p:cBhvr>
                                        <p:cTn id="35" dur="500"/>
                                        <p:tgtEl>
                                          <p:spTgt spid="31747">
                                            <p:txEl>
                                              <p:pRg st="3" end="3"/>
                                            </p:txEl>
                                          </p:spTgt>
                                        </p:tgtEl>
                                      </p:cBhvr>
                                    </p:animEffect>
                                    <p:anim calcmode="lin" valueType="num">
                                      <p:cBhvr>
                                        <p:cTn id="36"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1747">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a:extLst>
              <a:ext uri="{FF2B5EF4-FFF2-40B4-BE49-F238E27FC236}">
                <a16:creationId xmlns:a16="http://schemas.microsoft.com/office/drawing/2014/main" id="{82BE9CD2-61A1-AA51-0645-956357F7BACF}"/>
              </a:ext>
            </a:extLst>
          </p:cNvPr>
          <p:cNvSpPr>
            <a:spLocks noGrp="1" noChangeArrowheads="1"/>
          </p:cNvSpPr>
          <p:nvPr>
            <p:ph type="title"/>
          </p:nvPr>
        </p:nvSpPr>
        <p:spPr>
          <a:xfrm>
            <a:off x="457200" y="0"/>
            <a:ext cx="8229600" cy="685800"/>
          </a:xfrm>
        </p:spPr>
        <p:txBody>
          <a:bodyPr/>
          <a:lstStyle/>
          <a:p>
            <a:r>
              <a:rPr lang="en-US" altLang="en-US" sz="2800"/>
              <a:t>British Lose to French and Indians During March to Duquesne</a:t>
            </a:r>
          </a:p>
        </p:txBody>
      </p:sp>
      <p:pic>
        <p:nvPicPr>
          <p:cNvPr id="34822" name="Picture 6">
            <a:extLst>
              <a:ext uri="{FF2B5EF4-FFF2-40B4-BE49-F238E27FC236}">
                <a16:creationId xmlns:a16="http://schemas.microsoft.com/office/drawing/2014/main" id="{77FC746E-FEB3-9317-16BD-C9131C33B4EB}"/>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90600" y="731838"/>
            <a:ext cx="7162800" cy="6126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a:extLst>
              <a:ext uri="{FF2B5EF4-FFF2-40B4-BE49-F238E27FC236}">
                <a16:creationId xmlns:a16="http://schemas.microsoft.com/office/drawing/2014/main" id="{DB5BBD40-89C7-B400-1A63-5D8D8F64F767}"/>
              </a:ext>
            </a:extLst>
          </p:cNvPr>
          <p:cNvSpPr>
            <a:spLocks noGrp="1" noChangeArrowheads="1"/>
          </p:cNvSpPr>
          <p:nvPr>
            <p:ph type="title"/>
          </p:nvPr>
        </p:nvSpPr>
        <p:spPr>
          <a:xfrm>
            <a:off x="457200" y="0"/>
            <a:ext cx="8229600" cy="838200"/>
          </a:xfrm>
        </p:spPr>
        <p:txBody>
          <a:bodyPr/>
          <a:lstStyle/>
          <a:p>
            <a:r>
              <a:rPr lang="en-US" altLang="en-US" sz="2800"/>
              <a:t>William Trent’s Journal </a:t>
            </a:r>
            <a:br>
              <a:rPr lang="en-US" altLang="en-US" sz="2800"/>
            </a:br>
            <a:r>
              <a:rPr lang="en-US" altLang="en-US" sz="2800"/>
              <a:t>Map of Fort Duquesne/Pitt</a:t>
            </a:r>
          </a:p>
        </p:txBody>
      </p:sp>
      <p:pic>
        <p:nvPicPr>
          <p:cNvPr id="32774" name="Picture 6">
            <a:extLst>
              <a:ext uri="{FF2B5EF4-FFF2-40B4-BE49-F238E27FC236}">
                <a16:creationId xmlns:a16="http://schemas.microsoft.com/office/drawing/2014/main" id="{FFB0A66D-C9B9-41F1-5103-5B29BD9E2211}"/>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219200"/>
            <a:ext cx="9144000" cy="5218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C3355C6-AE8A-0D88-67C2-19B5B62067DD}"/>
              </a:ext>
            </a:extLst>
          </p:cNvPr>
          <p:cNvSpPr>
            <a:spLocks noGrp="1" noChangeArrowheads="1"/>
          </p:cNvSpPr>
          <p:nvPr>
            <p:ph type="title"/>
          </p:nvPr>
        </p:nvSpPr>
        <p:spPr>
          <a:xfrm>
            <a:off x="381000" y="228600"/>
            <a:ext cx="8229600" cy="762000"/>
          </a:xfrm>
        </p:spPr>
        <p:txBody>
          <a:bodyPr/>
          <a:lstStyle/>
          <a:p>
            <a:r>
              <a:rPr lang="en-US" altLang="en-US" sz="4000"/>
              <a:t>The French and Indian War</a:t>
            </a:r>
            <a:br>
              <a:rPr lang="en-US" altLang="en-US" sz="4000"/>
            </a:br>
            <a:endParaRPr lang="en-US" altLang="en-US" sz="4000"/>
          </a:p>
        </p:txBody>
      </p:sp>
      <p:sp>
        <p:nvSpPr>
          <p:cNvPr id="24579" name="Rectangle 3">
            <a:extLst>
              <a:ext uri="{FF2B5EF4-FFF2-40B4-BE49-F238E27FC236}">
                <a16:creationId xmlns:a16="http://schemas.microsoft.com/office/drawing/2014/main" id="{A303114E-4608-AD46-2861-1F1825CF56DE}"/>
              </a:ext>
            </a:extLst>
          </p:cNvPr>
          <p:cNvSpPr>
            <a:spLocks noGrp="1" noChangeArrowheads="1"/>
          </p:cNvSpPr>
          <p:nvPr>
            <p:ph type="body" idx="1"/>
          </p:nvPr>
        </p:nvSpPr>
        <p:spPr>
          <a:xfrm>
            <a:off x="457200" y="533400"/>
            <a:ext cx="8229600" cy="6324600"/>
          </a:xfrm>
        </p:spPr>
        <p:txBody>
          <a:bodyPr/>
          <a:lstStyle/>
          <a:p>
            <a:r>
              <a:rPr lang="en-US" altLang="en-US" sz="2800"/>
              <a:t>1756: The fighting in America leads to the start of a war in Europe between the French and English known as the </a:t>
            </a:r>
            <a:r>
              <a:rPr lang="en-US" altLang="en-US" sz="2800" b="1" u="sng"/>
              <a:t>Seven Years War</a:t>
            </a:r>
          </a:p>
          <a:p>
            <a:r>
              <a:rPr lang="en-US" altLang="en-US" sz="2800"/>
              <a:t>The first years of the war went terrible for the British and their American colonies</a:t>
            </a:r>
          </a:p>
          <a:p>
            <a:r>
              <a:rPr lang="en-US" altLang="en-US" sz="2800"/>
              <a:t>The French captured several British forts including forts at Lake Ontario and Lake George</a:t>
            </a:r>
          </a:p>
          <a:p>
            <a:r>
              <a:rPr lang="en-US" altLang="en-US" sz="2800"/>
              <a:t>Frances Native American allies began staging raids on frontier farms from New York to what is now West Virginia</a:t>
            </a:r>
          </a:p>
          <a:p>
            <a:r>
              <a:rPr lang="en-US" altLang="en-US" sz="2800"/>
              <a:t>They killed settlers, burned farmhouses and crops, and chased many families back to the coast</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2000" fill="hold"/>
                                        <p:tgtEl>
                                          <p:spTgt spid="24578"/>
                                        </p:tgtEl>
                                        <p:attrNameLst>
                                          <p:attrName>ppt_w</p:attrName>
                                        </p:attrNameLst>
                                      </p:cBhvr>
                                      <p:tavLst>
                                        <p:tav tm="0">
                                          <p:val>
                                            <p:strVal val="#ppt_w"/>
                                          </p:val>
                                        </p:tav>
                                        <p:tav tm="100000">
                                          <p:val>
                                            <p:strVal val="#ppt_w"/>
                                          </p:val>
                                        </p:tav>
                                      </p:tavLst>
                                    </p:anim>
                                    <p:anim calcmode="lin" valueType="num">
                                      <p:cBhvr>
                                        <p:cTn id="8" dur="2000" fill="hold"/>
                                        <p:tgtEl>
                                          <p:spTgt spid="2457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4578"/>
                                        </p:tgtEl>
                                        <p:attrNameLst>
                                          <p:attrName>ppt_x</p:attrName>
                                        </p:attrNameLst>
                                      </p:cBhvr>
                                      <p:tavLst>
                                        <p:tav tm="0">
                                          <p:val>
                                            <p:strVal val="#ppt_x-.4"/>
                                          </p:val>
                                        </p:tav>
                                        <p:tav tm="100000">
                                          <p:val>
                                            <p:strVal val="#ppt_x"/>
                                          </p:val>
                                        </p:tav>
                                      </p:tavLst>
                                    </p:anim>
                                    <p:anim calcmode="lin" valueType="num">
                                      <p:cBhvr>
                                        <p:cTn id="10" dur="2000" fill="hold"/>
                                        <p:tgtEl>
                                          <p:spTgt spid="2457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nodeType="clickEffect">
                                  <p:stCondLst>
                                    <p:cond delay="0"/>
                                  </p:stCondLst>
                                  <p:iterate type="lt">
                                    <p:tmPct val="10000"/>
                                  </p:iterate>
                                  <p:childTnLst>
                                    <p:set>
                                      <p:cBhvr>
                                        <p:cTn id="14" dur="1" fill="hold">
                                          <p:stCondLst>
                                            <p:cond delay="0"/>
                                          </p:stCondLst>
                                        </p:cTn>
                                        <p:tgtEl>
                                          <p:spTgt spid="24579">
                                            <p:txEl>
                                              <p:pRg st="0" end="0"/>
                                            </p:txEl>
                                          </p:spTgt>
                                        </p:tgtEl>
                                        <p:attrNameLst>
                                          <p:attrName>style.visibility</p:attrName>
                                        </p:attrNameLst>
                                      </p:cBhvr>
                                      <p:to>
                                        <p:strVal val="visible"/>
                                      </p:to>
                                    </p:set>
                                    <p:animEffect transition="in" filter="fade">
                                      <p:cBhvr>
                                        <p:cTn id="15" dur="500">
                                          <p:stCondLst>
                                            <p:cond delay="0"/>
                                          </p:stCondLst>
                                        </p:cTn>
                                        <p:tgtEl>
                                          <p:spTgt spid="24579">
                                            <p:txEl>
                                              <p:pRg st="0" end="0"/>
                                            </p:txEl>
                                          </p:spTgt>
                                        </p:tgtEl>
                                      </p:cBhvr>
                                    </p:animEffect>
                                    <p:anim calcmode="lin" valueType="num">
                                      <p:cBhvr>
                                        <p:cTn id="16" dur="500" fill="hold">
                                          <p:stCondLst>
                                            <p:cond delay="0"/>
                                          </p:stCondLst>
                                        </p:cTn>
                                        <p:tgtEl>
                                          <p:spTgt spid="2457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nodeType="clickEffect">
                                  <p:stCondLst>
                                    <p:cond delay="0"/>
                                  </p:stCondLst>
                                  <p:iterate type="lt">
                                    <p:tmPct val="10000"/>
                                  </p:iterate>
                                  <p:childTnLst>
                                    <p:set>
                                      <p:cBhvr>
                                        <p:cTn id="21" dur="1" fill="hold">
                                          <p:stCondLst>
                                            <p:cond delay="0"/>
                                          </p:stCondLst>
                                        </p:cTn>
                                        <p:tgtEl>
                                          <p:spTgt spid="24579">
                                            <p:txEl>
                                              <p:pRg st="1" end="1"/>
                                            </p:txEl>
                                          </p:spTgt>
                                        </p:tgtEl>
                                        <p:attrNameLst>
                                          <p:attrName>style.visibility</p:attrName>
                                        </p:attrNameLst>
                                      </p:cBhvr>
                                      <p:to>
                                        <p:strVal val="visible"/>
                                      </p:to>
                                    </p:set>
                                    <p:animEffect transition="in" filter="fade">
                                      <p:cBhvr>
                                        <p:cTn id="22" dur="500">
                                          <p:stCondLst>
                                            <p:cond delay="0"/>
                                          </p:stCondLst>
                                        </p:cTn>
                                        <p:tgtEl>
                                          <p:spTgt spid="24579">
                                            <p:txEl>
                                              <p:pRg st="1" end="1"/>
                                            </p:txEl>
                                          </p:spTgt>
                                        </p:tgtEl>
                                      </p:cBhvr>
                                    </p:animEffect>
                                    <p:anim calcmode="lin" valueType="num">
                                      <p:cBhvr>
                                        <p:cTn id="23" dur="500" fill="hold">
                                          <p:stCondLst>
                                            <p:cond delay="0"/>
                                          </p:stCondLst>
                                        </p:cTn>
                                        <p:tgtEl>
                                          <p:spTgt spid="24579">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nodeType="clickEffect">
                                  <p:stCondLst>
                                    <p:cond delay="0"/>
                                  </p:stCondLst>
                                  <p:iterate type="lt">
                                    <p:tmPct val="10000"/>
                                  </p:iterate>
                                  <p:childTnLst>
                                    <p:set>
                                      <p:cBhvr>
                                        <p:cTn id="28" dur="1" fill="hold">
                                          <p:stCondLst>
                                            <p:cond delay="0"/>
                                          </p:stCondLst>
                                        </p:cTn>
                                        <p:tgtEl>
                                          <p:spTgt spid="24579">
                                            <p:txEl>
                                              <p:pRg st="2" end="2"/>
                                            </p:txEl>
                                          </p:spTgt>
                                        </p:tgtEl>
                                        <p:attrNameLst>
                                          <p:attrName>style.visibility</p:attrName>
                                        </p:attrNameLst>
                                      </p:cBhvr>
                                      <p:to>
                                        <p:strVal val="visible"/>
                                      </p:to>
                                    </p:set>
                                    <p:animEffect transition="in" filter="fade">
                                      <p:cBhvr>
                                        <p:cTn id="29" dur="500">
                                          <p:stCondLst>
                                            <p:cond delay="0"/>
                                          </p:stCondLst>
                                        </p:cTn>
                                        <p:tgtEl>
                                          <p:spTgt spid="24579">
                                            <p:txEl>
                                              <p:pRg st="2" end="2"/>
                                            </p:txEl>
                                          </p:spTgt>
                                        </p:tgtEl>
                                      </p:cBhvr>
                                    </p:animEffect>
                                    <p:anim calcmode="lin" valueType="num">
                                      <p:cBhvr>
                                        <p:cTn id="30" dur="500" fill="hold">
                                          <p:stCondLst>
                                            <p:cond delay="0"/>
                                          </p:stCondLst>
                                        </p:cTn>
                                        <p:tgtEl>
                                          <p:spTgt spid="24579">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nodeType="clickEffect">
                                  <p:stCondLst>
                                    <p:cond delay="0"/>
                                  </p:stCondLst>
                                  <p:iterate type="lt">
                                    <p:tmPct val="10000"/>
                                  </p:iterate>
                                  <p:childTnLst>
                                    <p:set>
                                      <p:cBhvr>
                                        <p:cTn id="35" dur="1" fill="hold">
                                          <p:stCondLst>
                                            <p:cond delay="0"/>
                                          </p:stCondLst>
                                        </p:cTn>
                                        <p:tgtEl>
                                          <p:spTgt spid="24579">
                                            <p:txEl>
                                              <p:pRg st="3" end="3"/>
                                            </p:txEl>
                                          </p:spTgt>
                                        </p:tgtEl>
                                        <p:attrNameLst>
                                          <p:attrName>style.visibility</p:attrName>
                                        </p:attrNameLst>
                                      </p:cBhvr>
                                      <p:to>
                                        <p:strVal val="visible"/>
                                      </p:to>
                                    </p:set>
                                    <p:animEffect transition="in" filter="fade">
                                      <p:cBhvr>
                                        <p:cTn id="36" dur="500">
                                          <p:stCondLst>
                                            <p:cond delay="0"/>
                                          </p:stCondLst>
                                        </p:cTn>
                                        <p:tgtEl>
                                          <p:spTgt spid="24579">
                                            <p:txEl>
                                              <p:pRg st="3" end="3"/>
                                            </p:txEl>
                                          </p:spTgt>
                                        </p:tgtEl>
                                      </p:cBhvr>
                                    </p:animEffect>
                                    <p:anim calcmode="lin" valueType="num">
                                      <p:cBhvr>
                                        <p:cTn id="37" dur="500" fill="hold">
                                          <p:stCondLst>
                                            <p:cond delay="0"/>
                                          </p:stCondLst>
                                        </p:cTn>
                                        <p:tgtEl>
                                          <p:spTgt spid="24579">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nodeType="clickEffect">
                                  <p:stCondLst>
                                    <p:cond delay="0"/>
                                  </p:stCondLst>
                                  <p:iterate type="lt">
                                    <p:tmPct val="10000"/>
                                  </p:iterate>
                                  <p:childTnLst>
                                    <p:set>
                                      <p:cBhvr>
                                        <p:cTn id="42" dur="1" fill="hold">
                                          <p:stCondLst>
                                            <p:cond delay="0"/>
                                          </p:stCondLst>
                                        </p:cTn>
                                        <p:tgtEl>
                                          <p:spTgt spid="24579">
                                            <p:txEl>
                                              <p:pRg st="4" end="4"/>
                                            </p:txEl>
                                          </p:spTgt>
                                        </p:tgtEl>
                                        <p:attrNameLst>
                                          <p:attrName>style.visibility</p:attrName>
                                        </p:attrNameLst>
                                      </p:cBhvr>
                                      <p:to>
                                        <p:strVal val="visible"/>
                                      </p:to>
                                    </p:set>
                                    <p:animEffect transition="in" filter="fade">
                                      <p:cBhvr>
                                        <p:cTn id="43" dur="500">
                                          <p:stCondLst>
                                            <p:cond delay="0"/>
                                          </p:stCondLst>
                                        </p:cTn>
                                        <p:tgtEl>
                                          <p:spTgt spid="24579">
                                            <p:txEl>
                                              <p:pRg st="4" end="4"/>
                                            </p:txEl>
                                          </p:spTgt>
                                        </p:tgtEl>
                                      </p:cBhvr>
                                    </p:animEffect>
                                    <p:anim calcmode="lin" valueType="num">
                                      <p:cBhvr>
                                        <p:cTn id="44" dur="500" fill="hold">
                                          <p:stCondLst>
                                            <p:cond delay="0"/>
                                          </p:stCondLst>
                                        </p:cTn>
                                        <p:tgtEl>
                                          <p:spTgt spid="24579">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147</TotalTime>
  <Words>1234</Words>
  <Application>Microsoft Office PowerPoint</Application>
  <PresentationFormat>On-screen Show (4:3)</PresentationFormat>
  <Paragraphs>103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Tahoma</vt:lpstr>
      <vt:lpstr>Wingdings</vt:lpstr>
      <vt:lpstr>Textured</vt:lpstr>
      <vt:lpstr>The French and Indian War</vt:lpstr>
      <vt:lpstr>Chief Pontiac (Chief of the Ottawa) </vt:lpstr>
      <vt:lpstr>The French and Indian War </vt:lpstr>
      <vt:lpstr>PowerPoint Presentation</vt:lpstr>
      <vt:lpstr>The French and Indian War Braddock Marches to Duquesne </vt:lpstr>
      <vt:lpstr>The French and Indian War Braddock Marches to Duquesne</vt:lpstr>
      <vt:lpstr>British Lose to French and Indians During March to Duquesne</vt:lpstr>
      <vt:lpstr>William Trent’s Journal  Map of Fort Duquesne/Pitt</vt:lpstr>
      <vt:lpstr>The French and Indian War </vt:lpstr>
      <vt:lpstr>French and Indian War Pitt Takes Charge</vt:lpstr>
      <vt:lpstr>French and Indian War The British Under Pitt</vt:lpstr>
      <vt:lpstr>The French and Indian War  The Battle of Quebec</vt:lpstr>
      <vt:lpstr>The French and Indian War The Treaty of Paris </vt:lpstr>
      <vt:lpstr>The French and Indian War The Treaty of Paris</vt:lpstr>
      <vt:lpstr>Trouble on the Frontier After the French and Indian War</vt:lpstr>
      <vt:lpstr>Pontiac’s War </vt:lpstr>
      <vt:lpstr>Pontiac’s War</vt:lpstr>
      <vt:lpstr>The Proclamation of 1763</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French and Indian War</dc:title>
  <dc:subject>The French and Indian War</dc:subject>
  <dc:creator>Mike Kelman</dc:creator>
  <cp:keywords>The French and Indian War</cp:keywords>
  <dc:description>The French and Indian War</dc:description>
  <cp:lastModifiedBy>Nayan GRIFFITHS</cp:lastModifiedBy>
  <cp:revision>13</cp:revision>
  <dcterms:created xsi:type="dcterms:W3CDTF">2006-11-30T23:32:55Z</dcterms:created>
  <dcterms:modified xsi:type="dcterms:W3CDTF">2023-06-06T10:51:54Z</dcterms:modified>
  <cp:category>The French and Indian War</cp:category>
</cp:coreProperties>
</file>